
<file path=[Content_Types].xml><?xml version="1.0" encoding="utf-8"?>
<Types xmlns="http://schemas.openxmlformats.org/package/2006/content-types">
  <Default Extension="gif" ContentType="image/gif"/>
  <Default Extension="jpe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58" r:id="rId3"/>
    <p:sldId id="266" r:id="rId4"/>
    <p:sldId id="268" r:id="rId5"/>
    <p:sldId id="269" r:id="rId6"/>
    <p:sldId id="273" r:id="rId7"/>
    <p:sldId id="274" r:id="rId8"/>
    <p:sldId id="290" r:id="rId9"/>
    <p:sldId id="275" r:id="rId10"/>
    <p:sldId id="281" r:id="rId11"/>
    <p:sldId id="286" r:id="rId12"/>
    <p:sldId id="261" r:id="rId13"/>
    <p:sldId id="287" r:id="rId14"/>
    <p:sldId id="276" r:id="rId15"/>
    <p:sldId id="265" r:id="rId16"/>
    <p:sldId id="283" r:id="rId17"/>
    <p:sldId id="291" r:id="rId18"/>
    <p:sldId id="267" r:id="rId19"/>
    <p:sldId id="277" r:id="rId20"/>
    <p:sldId id="278" r:id="rId21"/>
    <p:sldId id="279" r:id="rId22"/>
    <p:sldId id="282" r:id="rId23"/>
    <p:sldId id="289" r:id="rId24"/>
    <p:sldId id="263" r:id="rId25"/>
    <p:sldId id="288"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DF66ABD-E07A-4ADE-9C28-115978057A0B}" v="94" dt="2025-06-18T06:41:58.69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0684" autoAdjust="0"/>
  </p:normalViewPr>
  <p:slideViewPr>
    <p:cSldViewPr snapToGrid="0">
      <p:cViewPr varScale="1">
        <p:scale>
          <a:sx n="71" d="100"/>
          <a:sy n="71" d="100"/>
        </p:scale>
        <p:origin x="2112" y="60"/>
      </p:cViewPr>
      <p:guideLst/>
    </p:cSldViewPr>
  </p:slideViewPr>
  <p:notesTextViewPr>
    <p:cViewPr>
      <p:scale>
        <a:sx n="200" d="100"/>
        <a:sy n="2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n Jones (Ben Jones)" userId="e6e8a0f3-34fe-4d14-b7ab-3a9f1769fff2" providerId="ADAL" clId="{2A4F3FF4-B48F-4BF2-8996-C16EAC4E46EE}"/>
    <pc:docChg chg="undo custSel addSld delSld modSld sldOrd">
      <pc:chgData name="Ben Jones (Ben Jones)" userId="e6e8a0f3-34fe-4d14-b7ab-3a9f1769fff2" providerId="ADAL" clId="{2A4F3FF4-B48F-4BF2-8996-C16EAC4E46EE}" dt="2025-06-16T10:53:37.350" v="5893" actId="20577"/>
      <pc:docMkLst>
        <pc:docMk/>
      </pc:docMkLst>
      <pc:sldChg chg="addSp delSp modSp mod modNotesTx">
        <pc:chgData name="Ben Jones (Ben Jones)" userId="e6e8a0f3-34fe-4d14-b7ab-3a9f1769fff2" providerId="ADAL" clId="{2A4F3FF4-B48F-4BF2-8996-C16EAC4E46EE}" dt="2025-06-16T10:05:03.036" v="4313" actId="20577"/>
        <pc:sldMkLst>
          <pc:docMk/>
          <pc:sldMk cId="4046351447" sldId="256"/>
        </pc:sldMkLst>
        <pc:spChg chg="add mod">
          <ac:chgData name="Ben Jones (Ben Jones)" userId="e6e8a0f3-34fe-4d14-b7ab-3a9f1769fff2" providerId="ADAL" clId="{2A4F3FF4-B48F-4BF2-8996-C16EAC4E46EE}" dt="2025-06-13T10:57:05.197" v="1632" actId="478"/>
          <ac:spMkLst>
            <pc:docMk/>
            <pc:sldMk cId="4046351447" sldId="256"/>
            <ac:spMk id="6" creationId="{FA62E80F-FC13-8798-5E95-5AEE4D3E4ED6}"/>
          </ac:spMkLst>
        </pc:spChg>
        <pc:spChg chg="add mod">
          <ac:chgData name="Ben Jones (Ben Jones)" userId="e6e8a0f3-34fe-4d14-b7ab-3a9f1769fff2" providerId="ADAL" clId="{2A4F3FF4-B48F-4BF2-8996-C16EAC4E46EE}" dt="2025-06-13T10:57:05.197" v="1632" actId="478"/>
          <ac:spMkLst>
            <pc:docMk/>
            <pc:sldMk cId="4046351447" sldId="256"/>
            <ac:spMk id="8" creationId="{8A7DE123-A268-7F38-489D-3DA600D9DCBA}"/>
          </ac:spMkLst>
        </pc:spChg>
        <pc:spChg chg="add mod">
          <ac:chgData name="Ben Jones (Ben Jones)" userId="e6e8a0f3-34fe-4d14-b7ab-3a9f1769fff2" providerId="ADAL" clId="{2A4F3FF4-B48F-4BF2-8996-C16EAC4E46EE}" dt="2025-06-13T10:57:06.078" v="1633"/>
          <ac:spMkLst>
            <pc:docMk/>
            <pc:sldMk cId="4046351447" sldId="256"/>
            <ac:spMk id="9" creationId="{9F7FC9F7-D456-7BFF-ADF9-9C72B91D72AD}"/>
          </ac:spMkLst>
        </pc:spChg>
        <pc:spChg chg="add mod">
          <ac:chgData name="Ben Jones (Ben Jones)" userId="e6e8a0f3-34fe-4d14-b7ab-3a9f1769fff2" providerId="ADAL" clId="{2A4F3FF4-B48F-4BF2-8996-C16EAC4E46EE}" dt="2025-06-13T10:57:06.078" v="1633"/>
          <ac:spMkLst>
            <pc:docMk/>
            <pc:sldMk cId="4046351447" sldId="256"/>
            <ac:spMk id="11" creationId="{4F2E8ACB-1B9D-878E-0190-72868DE4E363}"/>
          </ac:spMkLst>
        </pc:spChg>
        <pc:spChg chg="add mod">
          <ac:chgData name="Ben Jones (Ben Jones)" userId="e6e8a0f3-34fe-4d14-b7ab-3a9f1769fff2" providerId="ADAL" clId="{2A4F3FF4-B48F-4BF2-8996-C16EAC4E46EE}" dt="2025-06-13T10:57:06.078" v="1633"/>
          <ac:spMkLst>
            <pc:docMk/>
            <pc:sldMk cId="4046351447" sldId="256"/>
            <ac:spMk id="12" creationId="{CB74F36E-0D60-8094-E874-5A8A2296D63C}"/>
          </ac:spMkLst>
        </pc:spChg>
        <pc:spChg chg="add mod">
          <ac:chgData name="Ben Jones (Ben Jones)" userId="e6e8a0f3-34fe-4d14-b7ab-3a9f1769fff2" providerId="ADAL" clId="{2A4F3FF4-B48F-4BF2-8996-C16EAC4E46EE}" dt="2025-06-13T10:57:52.913" v="1635" actId="20577"/>
          <ac:spMkLst>
            <pc:docMk/>
            <pc:sldMk cId="4046351447" sldId="256"/>
            <ac:spMk id="13" creationId="{5F680876-53C3-DA8C-4B4A-C0847A43E0CA}"/>
          </ac:spMkLst>
        </pc:spChg>
        <pc:picChg chg="add mod">
          <ac:chgData name="Ben Jones (Ben Jones)" userId="e6e8a0f3-34fe-4d14-b7ab-3a9f1769fff2" providerId="ADAL" clId="{2A4F3FF4-B48F-4BF2-8996-C16EAC4E46EE}" dt="2025-06-13T10:57:06.078" v="1633"/>
          <ac:picMkLst>
            <pc:docMk/>
            <pc:sldMk cId="4046351447" sldId="256"/>
            <ac:picMk id="10" creationId="{2886BCD9-6BB3-9B30-3934-1746B8ABA6B8}"/>
          </ac:picMkLst>
        </pc:picChg>
        <pc:picChg chg="add mod">
          <ac:chgData name="Ben Jones (Ben Jones)" userId="e6e8a0f3-34fe-4d14-b7ab-3a9f1769fff2" providerId="ADAL" clId="{2A4F3FF4-B48F-4BF2-8996-C16EAC4E46EE}" dt="2025-06-13T10:57:06.078" v="1633"/>
          <ac:picMkLst>
            <pc:docMk/>
            <pc:sldMk cId="4046351447" sldId="256"/>
            <ac:picMk id="14" creationId="{82C7D3CB-6C92-FF81-E5DF-579025A724AC}"/>
          </ac:picMkLst>
        </pc:picChg>
      </pc:sldChg>
      <pc:sldChg chg="modSp del mod">
        <pc:chgData name="Ben Jones (Ben Jones)" userId="e6e8a0f3-34fe-4d14-b7ab-3a9f1769fff2" providerId="ADAL" clId="{2A4F3FF4-B48F-4BF2-8996-C16EAC4E46EE}" dt="2025-06-13T10:45:12.737" v="1624" actId="2696"/>
        <pc:sldMkLst>
          <pc:docMk/>
          <pc:sldMk cId="137375155" sldId="257"/>
        </pc:sldMkLst>
      </pc:sldChg>
      <pc:sldChg chg="modSp mod modNotesTx">
        <pc:chgData name="Ben Jones (Ben Jones)" userId="e6e8a0f3-34fe-4d14-b7ab-3a9f1769fff2" providerId="ADAL" clId="{2A4F3FF4-B48F-4BF2-8996-C16EAC4E46EE}" dt="2025-06-16T10:05:52.236" v="4315" actId="20577"/>
        <pc:sldMkLst>
          <pc:docMk/>
          <pc:sldMk cId="3635014069" sldId="258"/>
        </pc:sldMkLst>
        <pc:spChg chg="mod">
          <ac:chgData name="Ben Jones (Ben Jones)" userId="e6e8a0f3-34fe-4d14-b7ab-3a9f1769fff2" providerId="ADAL" clId="{2A4F3FF4-B48F-4BF2-8996-C16EAC4E46EE}" dt="2025-06-11T11:26:33.048" v="1424" actId="6549"/>
          <ac:spMkLst>
            <pc:docMk/>
            <pc:sldMk cId="3635014069" sldId="258"/>
            <ac:spMk id="6" creationId="{1E0B453A-CD21-CEA9-19F5-A9097CDD28B8}"/>
          </ac:spMkLst>
        </pc:spChg>
      </pc:sldChg>
      <pc:sldChg chg="del">
        <pc:chgData name="Ben Jones (Ben Jones)" userId="e6e8a0f3-34fe-4d14-b7ab-3a9f1769fff2" providerId="ADAL" clId="{2A4F3FF4-B48F-4BF2-8996-C16EAC4E46EE}" dt="2025-06-10T10:44:11.900" v="4" actId="47"/>
        <pc:sldMkLst>
          <pc:docMk/>
          <pc:sldMk cId="3761732179" sldId="259"/>
        </pc:sldMkLst>
      </pc:sldChg>
      <pc:sldChg chg="del">
        <pc:chgData name="Ben Jones (Ben Jones)" userId="e6e8a0f3-34fe-4d14-b7ab-3a9f1769fff2" providerId="ADAL" clId="{2A4F3FF4-B48F-4BF2-8996-C16EAC4E46EE}" dt="2025-06-10T10:44:12.864" v="5" actId="47"/>
        <pc:sldMkLst>
          <pc:docMk/>
          <pc:sldMk cId="119910343" sldId="260"/>
        </pc:sldMkLst>
      </pc:sldChg>
      <pc:sldChg chg="delSp modSp mod modClrScheme chgLayout modNotesTx">
        <pc:chgData name="Ben Jones (Ben Jones)" userId="e6e8a0f3-34fe-4d14-b7ab-3a9f1769fff2" providerId="ADAL" clId="{2A4F3FF4-B48F-4BF2-8996-C16EAC4E46EE}" dt="2025-06-16T09:12:45.593" v="4245" actId="20577"/>
        <pc:sldMkLst>
          <pc:docMk/>
          <pc:sldMk cId="3539071505" sldId="261"/>
        </pc:sldMkLst>
        <pc:spChg chg="mod ord">
          <ac:chgData name="Ben Jones (Ben Jones)" userId="e6e8a0f3-34fe-4d14-b7ab-3a9f1769fff2" providerId="ADAL" clId="{2A4F3FF4-B48F-4BF2-8996-C16EAC4E46EE}" dt="2025-06-10T10:45:25.763" v="29" actId="700"/>
          <ac:spMkLst>
            <pc:docMk/>
            <pc:sldMk cId="3539071505" sldId="261"/>
            <ac:spMk id="5" creationId="{D486937B-AE08-CEA9-288B-A7E12B6EEC9E}"/>
          </ac:spMkLst>
        </pc:spChg>
        <pc:spChg chg="mod ord">
          <ac:chgData name="Ben Jones (Ben Jones)" userId="e6e8a0f3-34fe-4d14-b7ab-3a9f1769fff2" providerId="ADAL" clId="{2A4F3FF4-B48F-4BF2-8996-C16EAC4E46EE}" dt="2025-06-14T11:21:55.146" v="3010" actId="20577"/>
          <ac:spMkLst>
            <pc:docMk/>
            <pc:sldMk cId="3539071505" sldId="261"/>
            <ac:spMk id="8" creationId="{359FE974-4D1E-3967-5B90-8562E74CE499}"/>
          </ac:spMkLst>
        </pc:spChg>
      </pc:sldChg>
      <pc:sldChg chg="del">
        <pc:chgData name="Ben Jones (Ben Jones)" userId="e6e8a0f3-34fe-4d14-b7ab-3a9f1769fff2" providerId="ADAL" clId="{2A4F3FF4-B48F-4BF2-8996-C16EAC4E46EE}" dt="2025-06-10T10:44:13.831" v="6" actId="47"/>
        <pc:sldMkLst>
          <pc:docMk/>
          <pc:sldMk cId="3768076261" sldId="262"/>
        </pc:sldMkLst>
      </pc:sldChg>
      <pc:sldChg chg="modSp mod modNotesTx">
        <pc:chgData name="Ben Jones (Ben Jones)" userId="e6e8a0f3-34fe-4d14-b7ab-3a9f1769fff2" providerId="ADAL" clId="{2A4F3FF4-B48F-4BF2-8996-C16EAC4E46EE}" dt="2025-06-16T10:49:59.096" v="5484" actId="20577"/>
        <pc:sldMkLst>
          <pc:docMk/>
          <pc:sldMk cId="1175822862" sldId="263"/>
        </pc:sldMkLst>
        <pc:spChg chg="mod">
          <ac:chgData name="Ben Jones (Ben Jones)" userId="e6e8a0f3-34fe-4d14-b7ab-3a9f1769fff2" providerId="ADAL" clId="{2A4F3FF4-B48F-4BF2-8996-C16EAC4E46EE}" dt="2025-06-10T11:17:51.505" v="363"/>
          <ac:spMkLst>
            <pc:docMk/>
            <pc:sldMk cId="1175822862" sldId="263"/>
            <ac:spMk id="7" creationId="{56C6F239-F5E8-6417-880B-0B56CE59D207}"/>
          </ac:spMkLst>
        </pc:spChg>
        <pc:spChg chg="mod">
          <ac:chgData name="Ben Jones (Ben Jones)" userId="e6e8a0f3-34fe-4d14-b7ab-3a9f1769fff2" providerId="ADAL" clId="{2A4F3FF4-B48F-4BF2-8996-C16EAC4E46EE}" dt="2025-06-16T10:48:31.373" v="5290" actId="27636"/>
          <ac:spMkLst>
            <pc:docMk/>
            <pc:sldMk cId="1175822862" sldId="263"/>
            <ac:spMk id="8" creationId="{A8D1847C-4AD3-1D2C-43B8-828394D9FF0E}"/>
          </ac:spMkLst>
        </pc:spChg>
      </pc:sldChg>
      <pc:sldChg chg="del">
        <pc:chgData name="Ben Jones (Ben Jones)" userId="e6e8a0f3-34fe-4d14-b7ab-3a9f1769fff2" providerId="ADAL" clId="{2A4F3FF4-B48F-4BF2-8996-C16EAC4E46EE}" dt="2025-06-10T11:19:25.002" v="384" actId="2696"/>
        <pc:sldMkLst>
          <pc:docMk/>
          <pc:sldMk cId="549990195" sldId="264"/>
        </pc:sldMkLst>
      </pc:sldChg>
      <pc:sldChg chg="addSp delSp modSp new add del mod ord modClrScheme chgLayout modNotesTx">
        <pc:chgData name="Ben Jones (Ben Jones)" userId="e6e8a0f3-34fe-4d14-b7ab-3a9f1769fff2" providerId="ADAL" clId="{2A4F3FF4-B48F-4BF2-8996-C16EAC4E46EE}" dt="2025-06-16T10:39:42.730" v="4438" actId="6549"/>
        <pc:sldMkLst>
          <pc:docMk/>
          <pc:sldMk cId="2546578239" sldId="265"/>
        </pc:sldMkLst>
        <pc:spChg chg="mod ord">
          <ac:chgData name="Ben Jones (Ben Jones)" userId="e6e8a0f3-34fe-4d14-b7ab-3a9f1769fff2" providerId="ADAL" clId="{2A4F3FF4-B48F-4BF2-8996-C16EAC4E46EE}" dt="2025-06-10T11:11:28.733" v="37" actId="700"/>
          <ac:spMkLst>
            <pc:docMk/>
            <pc:sldMk cId="2546578239" sldId="265"/>
            <ac:spMk id="2" creationId="{698432A2-2D2E-3F70-F830-5A67ED205318}"/>
          </ac:spMkLst>
        </pc:spChg>
        <pc:spChg chg="mod">
          <ac:chgData name="Ben Jones (Ben Jones)" userId="e6e8a0f3-34fe-4d14-b7ab-3a9f1769fff2" providerId="ADAL" clId="{2A4F3FF4-B48F-4BF2-8996-C16EAC4E46EE}" dt="2025-06-11T11:28:08.589" v="1559" actId="20577"/>
          <ac:spMkLst>
            <pc:docMk/>
            <pc:sldMk cId="2546578239" sldId="265"/>
            <ac:spMk id="4" creationId="{E775B479-5750-95E9-CC66-C2F6F8180171}"/>
          </ac:spMkLst>
        </pc:spChg>
      </pc:sldChg>
      <pc:sldChg chg="addSp delSp modSp new mod modClrScheme chgLayout modNotesTx">
        <pc:chgData name="Ben Jones (Ben Jones)" userId="e6e8a0f3-34fe-4d14-b7ab-3a9f1769fff2" providerId="ADAL" clId="{2A4F3FF4-B48F-4BF2-8996-C16EAC4E46EE}" dt="2025-06-14T12:17:47.235" v="3100" actId="20577"/>
        <pc:sldMkLst>
          <pc:docMk/>
          <pc:sldMk cId="2628338777" sldId="266"/>
        </pc:sldMkLst>
        <pc:spChg chg="add mod ord">
          <ac:chgData name="Ben Jones (Ben Jones)" userId="e6e8a0f3-34fe-4d14-b7ab-3a9f1769fff2" providerId="ADAL" clId="{2A4F3FF4-B48F-4BF2-8996-C16EAC4E46EE}" dt="2025-06-10T11:14:12.444" v="83" actId="20577"/>
          <ac:spMkLst>
            <pc:docMk/>
            <pc:sldMk cId="2628338777" sldId="266"/>
            <ac:spMk id="5" creationId="{96EBD5BC-A418-B3D5-F3BE-15BADC7685D9}"/>
          </ac:spMkLst>
        </pc:spChg>
        <pc:spChg chg="add mod ord">
          <ac:chgData name="Ben Jones (Ben Jones)" userId="e6e8a0f3-34fe-4d14-b7ab-3a9f1769fff2" providerId="ADAL" clId="{2A4F3FF4-B48F-4BF2-8996-C16EAC4E46EE}" dt="2025-06-14T12:17:40.118" v="3097" actId="20577"/>
          <ac:spMkLst>
            <pc:docMk/>
            <pc:sldMk cId="2628338777" sldId="266"/>
            <ac:spMk id="6" creationId="{95A9DC49-463E-4EFF-BD3E-E4AEF9DAF757}"/>
          </ac:spMkLst>
        </pc:spChg>
      </pc:sldChg>
      <pc:sldChg chg="modSp add mod ord modNotesTx">
        <pc:chgData name="Ben Jones (Ben Jones)" userId="e6e8a0f3-34fe-4d14-b7ab-3a9f1769fff2" providerId="ADAL" clId="{2A4F3FF4-B48F-4BF2-8996-C16EAC4E46EE}" dt="2025-06-16T10:42:44.563" v="4709" actId="6549"/>
        <pc:sldMkLst>
          <pc:docMk/>
          <pc:sldMk cId="3160910607" sldId="267"/>
        </pc:sldMkLst>
        <pc:spChg chg="mod">
          <ac:chgData name="Ben Jones (Ben Jones)" userId="e6e8a0f3-34fe-4d14-b7ab-3a9f1769fff2" providerId="ADAL" clId="{2A4F3FF4-B48F-4BF2-8996-C16EAC4E46EE}" dt="2025-06-11T11:15:16.891" v="1151" actId="20577"/>
          <ac:spMkLst>
            <pc:docMk/>
            <pc:sldMk cId="3160910607" sldId="267"/>
            <ac:spMk id="3" creationId="{D558FCB4-463D-4004-1C16-76D08CA2C42E}"/>
          </ac:spMkLst>
        </pc:spChg>
      </pc:sldChg>
      <pc:sldChg chg="addSp delSp modSp new mod modAnim modNotesTx">
        <pc:chgData name="Ben Jones (Ben Jones)" userId="e6e8a0f3-34fe-4d14-b7ab-3a9f1769fff2" providerId="ADAL" clId="{2A4F3FF4-B48F-4BF2-8996-C16EAC4E46EE}" dt="2025-06-14T12:26:24.298" v="3272" actId="20577"/>
        <pc:sldMkLst>
          <pc:docMk/>
          <pc:sldMk cId="4286823996" sldId="268"/>
        </pc:sldMkLst>
        <pc:spChg chg="mod">
          <ac:chgData name="Ben Jones (Ben Jones)" userId="e6e8a0f3-34fe-4d14-b7ab-3a9f1769fff2" providerId="ADAL" clId="{2A4F3FF4-B48F-4BF2-8996-C16EAC4E46EE}" dt="2025-06-11T10:55:15.622" v="546" actId="20577"/>
          <ac:spMkLst>
            <pc:docMk/>
            <pc:sldMk cId="4286823996" sldId="268"/>
            <ac:spMk id="2" creationId="{1014C040-0011-B132-BBB4-963A422BA42C}"/>
          </ac:spMkLst>
        </pc:spChg>
        <pc:spChg chg="mod">
          <ac:chgData name="Ben Jones (Ben Jones)" userId="e6e8a0f3-34fe-4d14-b7ab-3a9f1769fff2" providerId="ADAL" clId="{2A4F3FF4-B48F-4BF2-8996-C16EAC4E46EE}" dt="2025-06-14T11:18:05.067" v="2861" actId="255"/>
          <ac:spMkLst>
            <pc:docMk/>
            <pc:sldMk cId="4286823996" sldId="268"/>
            <ac:spMk id="3" creationId="{10BF6715-B6F1-BE80-23EB-752BDCA181D5}"/>
          </ac:spMkLst>
        </pc:spChg>
        <pc:picChg chg="add mod">
          <ac:chgData name="Ben Jones (Ben Jones)" userId="e6e8a0f3-34fe-4d14-b7ab-3a9f1769fff2" providerId="ADAL" clId="{2A4F3FF4-B48F-4BF2-8996-C16EAC4E46EE}" dt="2025-06-14T07:44:07.854" v="1786"/>
          <ac:picMkLst>
            <pc:docMk/>
            <pc:sldMk cId="4286823996" sldId="268"/>
            <ac:picMk id="5" creationId="{35CC96FB-DBA1-19C5-D841-D7C0CD3E0683}"/>
          </ac:picMkLst>
        </pc:picChg>
      </pc:sldChg>
      <pc:sldChg chg="addSp delSp modSp new add del mod modAnim modNotesTx">
        <pc:chgData name="Ben Jones (Ben Jones)" userId="e6e8a0f3-34fe-4d14-b7ab-3a9f1769fff2" providerId="ADAL" clId="{2A4F3FF4-B48F-4BF2-8996-C16EAC4E46EE}" dt="2025-06-14T11:18:09.736" v="2862" actId="255"/>
        <pc:sldMkLst>
          <pc:docMk/>
          <pc:sldMk cId="961451604" sldId="269"/>
        </pc:sldMkLst>
        <pc:spChg chg="mod">
          <ac:chgData name="Ben Jones (Ben Jones)" userId="e6e8a0f3-34fe-4d14-b7ab-3a9f1769fff2" providerId="ADAL" clId="{2A4F3FF4-B48F-4BF2-8996-C16EAC4E46EE}" dt="2025-06-11T10:56:32.766" v="582" actId="20577"/>
          <ac:spMkLst>
            <pc:docMk/>
            <pc:sldMk cId="961451604" sldId="269"/>
            <ac:spMk id="2" creationId="{766F0F0F-94A6-311A-0249-1FFA06520973}"/>
          </ac:spMkLst>
        </pc:spChg>
        <pc:spChg chg="add mod">
          <ac:chgData name="Ben Jones (Ben Jones)" userId="e6e8a0f3-34fe-4d14-b7ab-3a9f1769fff2" providerId="ADAL" clId="{2A4F3FF4-B48F-4BF2-8996-C16EAC4E46EE}" dt="2025-06-14T11:18:09.736" v="2862" actId="255"/>
          <ac:spMkLst>
            <pc:docMk/>
            <pc:sldMk cId="961451604" sldId="269"/>
            <ac:spMk id="7" creationId="{E75A7C68-4B9E-4E7E-FB13-CB85812E84E8}"/>
          </ac:spMkLst>
        </pc:spChg>
        <pc:picChg chg="add mod">
          <ac:chgData name="Ben Jones (Ben Jones)" userId="e6e8a0f3-34fe-4d14-b7ab-3a9f1769fff2" providerId="ADAL" clId="{2A4F3FF4-B48F-4BF2-8996-C16EAC4E46EE}" dt="2025-06-14T07:44:11.398" v="1788"/>
          <ac:picMkLst>
            <pc:docMk/>
            <pc:sldMk cId="961451604" sldId="269"/>
            <ac:picMk id="4" creationId="{1F44B9D9-7E5F-B218-9DDB-71575D300253}"/>
          </ac:picMkLst>
        </pc:picChg>
      </pc:sldChg>
      <pc:sldChg chg="modSp add del mod">
        <pc:chgData name="Ben Jones (Ben Jones)" userId="e6e8a0f3-34fe-4d14-b7ab-3a9f1769fff2" providerId="ADAL" clId="{2A4F3FF4-B48F-4BF2-8996-C16EAC4E46EE}" dt="2025-06-11T11:07:40.578" v="814" actId="2696"/>
        <pc:sldMkLst>
          <pc:docMk/>
          <pc:sldMk cId="3709361108" sldId="270"/>
        </pc:sldMkLst>
      </pc:sldChg>
      <pc:sldChg chg="new del">
        <pc:chgData name="Ben Jones (Ben Jones)" userId="e6e8a0f3-34fe-4d14-b7ab-3a9f1769fff2" providerId="ADAL" clId="{2A4F3FF4-B48F-4BF2-8996-C16EAC4E46EE}" dt="2025-06-11T10:57:43.887" v="589" actId="47"/>
        <pc:sldMkLst>
          <pc:docMk/>
          <pc:sldMk cId="1457428599" sldId="271"/>
        </pc:sldMkLst>
      </pc:sldChg>
      <pc:sldChg chg="addSp delSp modSp add del mod">
        <pc:chgData name="Ben Jones (Ben Jones)" userId="e6e8a0f3-34fe-4d14-b7ab-3a9f1769fff2" providerId="ADAL" clId="{2A4F3FF4-B48F-4BF2-8996-C16EAC4E46EE}" dt="2025-06-11T11:07:43.278" v="815" actId="2696"/>
        <pc:sldMkLst>
          <pc:docMk/>
          <pc:sldMk cId="674969106" sldId="272"/>
        </pc:sldMkLst>
      </pc:sldChg>
      <pc:sldChg chg="modSp new mod modNotesTx">
        <pc:chgData name="Ben Jones (Ben Jones)" userId="e6e8a0f3-34fe-4d14-b7ab-3a9f1769fff2" providerId="ADAL" clId="{2A4F3FF4-B48F-4BF2-8996-C16EAC4E46EE}" dt="2025-06-14T11:18:15.119" v="2863" actId="255"/>
        <pc:sldMkLst>
          <pc:docMk/>
          <pc:sldMk cId="4087278973" sldId="273"/>
        </pc:sldMkLst>
        <pc:spChg chg="mod">
          <ac:chgData name="Ben Jones (Ben Jones)" userId="e6e8a0f3-34fe-4d14-b7ab-3a9f1769fff2" providerId="ADAL" clId="{2A4F3FF4-B48F-4BF2-8996-C16EAC4E46EE}" dt="2025-06-11T11:07:31.779" v="813" actId="20577"/>
          <ac:spMkLst>
            <pc:docMk/>
            <pc:sldMk cId="4087278973" sldId="273"/>
            <ac:spMk id="2" creationId="{3A28FE78-CE9D-05F7-1341-B24BEE8D807C}"/>
          </ac:spMkLst>
        </pc:spChg>
        <pc:spChg chg="mod">
          <ac:chgData name="Ben Jones (Ben Jones)" userId="e6e8a0f3-34fe-4d14-b7ab-3a9f1769fff2" providerId="ADAL" clId="{2A4F3FF4-B48F-4BF2-8996-C16EAC4E46EE}" dt="2025-06-14T11:18:15.119" v="2863" actId="255"/>
          <ac:spMkLst>
            <pc:docMk/>
            <pc:sldMk cId="4087278973" sldId="273"/>
            <ac:spMk id="3" creationId="{F5DB6176-67EB-F1D4-A5F6-3523A9B2DC7E}"/>
          </ac:spMkLst>
        </pc:spChg>
      </pc:sldChg>
      <pc:sldChg chg="modSp new mod modNotesTx">
        <pc:chgData name="Ben Jones (Ben Jones)" userId="e6e8a0f3-34fe-4d14-b7ab-3a9f1769fff2" providerId="ADAL" clId="{2A4F3FF4-B48F-4BF2-8996-C16EAC4E46EE}" dt="2025-06-16T09:10:24.410" v="4230" actId="313"/>
        <pc:sldMkLst>
          <pc:docMk/>
          <pc:sldMk cId="1661584646" sldId="274"/>
        </pc:sldMkLst>
        <pc:spChg chg="mod">
          <ac:chgData name="Ben Jones (Ben Jones)" userId="e6e8a0f3-34fe-4d14-b7ab-3a9f1769fff2" providerId="ADAL" clId="{2A4F3FF4-B48F-4BF2-8996-C16EAC4E46EE}" dt="2025-06-14T11:20:14.202" v="2960" actId="20577"/>
          <ac:spMkLst>
            <pc:docMk/>
            <pc:sldMk cId="1661584646" sldId="274"/>
            <ac:spMk id="2" creationId="{6D03F1B1-C58D-62C1-ECB0-134E164A2C7F}"/>
          </ac:spMkLst>
        </pc:spChg>
        <pc:spChg chg="mod">
          <ac:chgData name="Ben Jones (Ben Jones)" userId="e6e8a0f3-34fe-4d14-b7ab-3a9f1769fff2" providerId="ADAL" clId="{2A4F3FF4-B48F-4BF2-8996-C16EAC4E46EE}" dt="2025-06-14T11:21:11.643" v="2979" actId="20577"/>
          <ac:spMkLst>
            <pc:docMk/>
            <pc:sldMk cId="1661584646" sldId="274"/>
            <ac:spMk id="3" creationId="{E67D8705-E839-93D0-8DD3-D8B264503D3A}"/>
          </ac:spMkLst>
        </pc:spChg>
      </pc:sldChg>
      <pc:sldChg chg="addSp delSp modSp new mod modAnim modNotesTx">
        <pc:chgData name="Ben Jones (Ben Jones)" userId="e6e8a0f3-34fe-4d14-b7ab-3a9f1769fff2" providerId="ADAL" clId="{2A4F3FF4-B48F-4BF2-8996-C16EAC4E46EE}" dt="2025-06-16T10:37:25.467" v="4398" actId="20577"/>
        <pc:sldMkLst>
          <pc:docMk/>
          <pc:sldMk cId="3462142984" sldId="275"/>
        </pc:sldMkLst>
        <pc:spChg chg="mod">
          <ac:chgData name="Ben Jones (Ben Jones)" userId="e6e8a0f3-34fe-4d14-b7ab-3a9f1769fff2" providerId="ADAL" clId="{2A4F3FF4-B48F-4BF2-8996-C16EAC4E46EE}" dt="2025-06-11T11:10:15.530" v="938" actId="20577"/>
          <ac:spMkLst>
            <pc:docMk/>
            <pc:sldMk cId="3462142984" sldId="275"/>
            <ac:spMk id="2" creationId="{2B229727-E3FA-AF1A-55BE-F069FFAE1D62}"/>
          </ac:spMkLst>
        </pc:spChg>
        <pc:spChg chg="mod">
          <ac:chgData name="Ben Jones (Ben Jones)" userId="e6e8a0f3-34fe-4d14-b7ab-3a9f1769fff2" providerId="ADAL" clId="{2A4F3FF4-B48F-4BF2-8996-C16EAC4E46EE}" dt="2025-06-11T13:05:06.510" v="1573" actId="948"/>
          <ac:spMkLst>
            <pc:docMk/>
            <pc:sldMk cId="3462142984" sldId="275"/>
            <ac:spMk id="3" creationId="{CE2DE590-1B3C-1373-C116-1BE0B279E63A}"/>
          </ac:spMkLst>
        </pc:spChg>
        <pc:picChg chg="add mod">
          <ac:chgData name="Ben Jones (Ben Jones)" userId="e6e8a0f3-34fe-4d14-b7ab-3a9f1769fff2" providerId="ADAL" clId="{2A4F3FF4-B48F-4BF2-8996-C16EAC4E46EE}" dt="2025-06-14T07:44:16.634" v="1790"/>
          <ac:picMkLst>
            <pc:docMk/>
            <pc:sldMk cId="3462142984" sldId="275"/>
            <ac:picMk id="5" creationId="{FDB9DD3F-9186-4D57-6FCB-6FD27D2C6E75}"/>
          </ac:picMkLst>
        </pc:picChg>
      </pc:sldChg>
      <pc:sldChg chg="new del">
        <pc:chgData name="Ben Jones (Ben Jones)" userId="e6e8a0f3-34fe-4d14-b7ab-3a9f1769fff2" providerId="ADAL" clId="{2A4F3FF4-B48F-4BF2-8996-C16EAC4E46EE}" dt="2025-06-11T11:14:02.345" v="1023" actId="2696"/>
        <pc:sldMkLst>
          <pc:docMk/>
          <pc:sldMk cId="3498394345" sldId="276"/>
        </pc:sldMkLst>
      </pc:sldChg>
      <pc:sldChg chg="addSp delSp modSp add mod ord modAnim modNotesTx">
        <pc:chgData name="Ben Jones (Ben Jones)" userId="e6e8a0f3-34fe-4d14-b7ab-3a9f1769fff2" providerId="ADAL" clId="{2A4F3FF4-B48F-4BF2-8996-C16EAC4E46EE}" dt="2025-06-16T09:13:16.994" v="4300"/>
        <pc:sldMkLst>
          <pc:docMk/>
          <pc:sldMk cId="3722578529" sldId="276"/>
        </pc:sldMkLst>
        <pc:spChg chg="mod">
          <ac:chgData name="Ben Jones (Ben Jones)" userId="e6e8a0f3-34fe-4d14-b7ab-3a9f1769fff2" providerId="ADAL" clId="{2A4F3FF4-B48F-4BF2-8996-C16EAC4E46EE}" dt="2025-06-11T11:14:23.122" v="1052" actId="20577"/>
          <ac:spMkLst>
            <pc:docMk/>
            <pc:sldMk cId="3722578529" sldId="276"/>
            <ac:spMk id="5" creationId="{6EE430AD-A8BB-B396-9CAF-4270103D0FF9}"/>
          </ac:spMkLst>
        </pc:spChg>
        <pc:spChg chg="mod">
          <ac:chgData name="Ben Jones (Ben Jones)" userId="e6e8a0f3-34fe-4d14-b7ab-3a9f1769fff2" providerId="ADAL" clId="{2A4F3FF4-B48F-4BF2-8996-C16EAC4E46EE}" dt="2025-06-11T13:05:23.017" v="1575" actId="948"/>
          <ac:spMkLst>
            <pc:docMk/>
            <pc:sldMk cId="3722578529" sldId="276"/>
            <ac:spMk id="8" creationId="{09AA8B3D-15A9-6B14-EFC7-470CD397637D}"/>
          </ac:spMkLst>
        </pc:spChg>
        <pc:picChg chg="add mod">
          <ac:chgData name="Ben Jones (Ben Jones)" userId="e6e8a0f3-34fe-4d14-b7ab-3a9f1769fff2" providerId="ADAL" clId="{2A4F3FF4-B48F-4BF2-8996-C16EAC4E46EE}" dt="2025-06-14T07:44:25.347" v="1794"/>
          <ac:picMkLst>
            <pc:docMk/>
            <pc:sldMk cId="3722578529" sldId="276"/>
            <ac:picMk id="3" creationId="{AA36A8A4-E944-296A-2B6B-40FE55CB32ED}"/>
          </ac:picMkLst>
        </pc:picChg>
      </pc:sldChg>
      <pc:sldChg chg="addSp delSp modSp new mod modAnim modNotesTx">
        <pc:chgData name="Ben Jones (Ben Jones)" userId="e6e8a0f3-34fe-4d14-b7ab-3a9f1769fff2" providerId="ADAL" clId="{2A4F3FF4-B48F-4BF2-8996-C16EAC4E46EE}" dt="2025-06-16T10:44:17.120" v="4897" actId="20577"/>
        <pc:sldMkLst>
          <pc:docMk/>
          <pc:sldMk cId="1200987726" sldId="277"/>
        </pc:sldMkLst>
        <pc:spChg chg="mod">
          <ac:chgData name="Ben Jones (Ben Jones)" userId="e6e8a0f3-34fe-4d14-b7ab-3a9f1769fff2" providerId="ADAL" clId="{2A4F3FF4-B48F-4BF2-8996-C16EAC4E46EE}" dt="2025-06-11T11:17:33.562" v="1219" actId="20577"/>
          <ac:spMkLst>
            <pc:docMk/>
            <pc:sldMk cId="1200987726" sldId="277"/>
            <ac:spMk id="2" creationId="{44375452-9F4E-B055-718A-F19667AF518D}"/>
          </ac:spMkLst>
        </pc:spChg>
        <pc:spChg chg="mod">
          <ac:chgData name="Ben Jones (Ben Jones)" userId="e6e8a0f3-34fe-4d14-b7ab-3a9f1769fff2" providerId="ADAL" clId="{2A4F3FF4-B48F-4BF2-8996-C16EAC4E46EE}" dt="2025-06-14T12:16:40.494" v="3086"/>
          <ac:spMkLst>
            <pc:docMk/>
            <pc:sldMk cId="1200987726" sldId="277"/>
            <ac:spMk id="3" creationId="{DD04821B-3CDE-B72D-FD94-23B33CD0F272}"/>
          </ac:spMkLst>
        </pc:spChg>
        <pc:picChg chg="add mod">
          <ac:chgData name="Ben Jones (Ben Jones)" userId="e6e8a0f3-34fe-4d14-b7ab-3a9f1769fff2" providerId="ADAL" clId="{2A4F3FF4-B48F-4BF2-8996-C16EAC4E46EE}" dt="2025-06-14T07:44:35.504" v="1797"/>
          <ac:picMkLst>
            <pc:docMk/>
            <pc:sldMk cId="1200987726" sldId="277"/>
            <ac:picMk id="5" creationId="{80CF45ED-6A6D-944C-5B49-0472C4848244}"/>
          </ac:picMkLst>
        </pc:picChg>
      </pc:sldChg>
      <pc:sldChg chg="addSp delSp modSp new mod modAnim modNotesTx">
        <pc:chgData name="Ben Jones (Ben Jones)" userId="e6e8a0f3-34fe-4d14-b7ab-3a9f1769fff2" providerId="ADAL" clId="{2A4F3FF4-B48F-4BF2-8996-C16EAC4E46EE}" dt="2025-06-16T10:45:39.877" v="5098" actId="20577"/>
        <pc:sldMkLst>
          <pc:docMk/>
          <pc:sldMk cId="150327059" sldId="278"/>
        </pc:sldMkLst>
        <pc:spChg chg="mod">
          <ac:chgData name="Ben Jones (Ben Jones)" userId="e6e8a0f3-34fe-4d14-b7ab-3a9f1769fff2" providerId="ADAL" clId="{2A4F3FF4-B48F-4BF2-8996-C16EAC4E46EE}" dt="2025-06-11T11:21:35.245" v="1330" actId="313"/>
          <ac:spMkLst>
            <pc:docMk/>
            <pc:sldMk cId="150327059" sldId="278"/>
            <ac:spMk id="2" creationId="{2F9F0260-1F0F-D26A-38E1-A63A8C7DBEC7}"/>
          </ac:spMkLst>
        </pc:spChg>
        <pc:spChg chg="mod">
          <ac:chgData name="Ben Jones (Ben Jones)" userId="e6e8a0f3-34fe-4d14-b7ab-3a9f1769fff2" providerId="ADAL" clId="{2A4F3FF4-B48F-4BF2-8996-C16EAC4E46EE}" dt="2025-06-14T10:30:59.645" v="1954" actId="20577"/>
          <ac:spMkLst>
            <pc:docMk/>
            <pc:sldMk cId="150327059" sldId="278"/>
            <ac:spMk id="3" creationId="{76294FBC-8E24-85B4-359B-11942119256F}"/>
          </ac:spMkLst>
        </pc:spChg>
        <pc:picChg chg="add mod">
          <ac:chgData name="Ben Jones (Ben Jones)" userId="e6e8a0f3-34fe-4d14-b7ab-3a9f1769fff2" providerId="ADAL" clId="{2A4F3FF4-B48F-4BF2-8996-C16EAC4E46EE}" dt="2025-06-14T07:44:39.120" v="1799"/>
          <ac:picMkLst>
            <pc:docMk/>
            <pc:sldMk cId="150327059" sldId="278"/>
            <ac:picMk id="5" creationId="{073D0E95-3B3B-3A17-DE9F-775E7FDD499A}"/>
          </ac:picMkLst>
        </pc:picChg>
      </pc:sldChg>
      <pc:sldChg chg="addSp modSp add mod modAnim modNotesTx">
        <pc:chgData name="Ben Jones (Ben Jones)" userId="e6e8a0f3-34fe-4d14-b7ab-3a9f1769fff2" providerId="ADAL" clId="{2A4F3FF4-B48F-4BF2-8996-C16EAC4E46EE}" dt="2025-06-16T10:47:01.712" v="5206" actId="20577"/>
        <pc:sldMkLst>
          <pc:docMk/>
          <pc:sldMk cId="578616549" sldId="279"/>
        </pc:sldMkLst>
        <pc:spChg chg="mod">
          <ac:chgData name="Ben Jones (Ben Jones)" userId="e6e8a0f3-34fe-4d14-b7ab-3a9f1769fff2" providerId="ADAL" clId="{2A4F3FF4-B48F-4BF2-8996-C16EAC4E46EE}" dt="2025-06-11T11:21:41.570" v="1334" actId="20577"/>
          <ac:spMkLst>
            <pc:docMk/>
            <pc:sldMk cId="578616549" sldId="279"/>
            <ac:spMk id="2" creationId="{F9FE0DCF-3041-CDCF-80AB-ED8FCDC760F2}"/>
          </ac:spMkLst>
        </pc:spChg>
        <pc:spChg chg="mod">
          <ac:chgData name="Ben Jones (Ben Jones)" userId="e6e8a0f3-34fe-4d14-b7ab-3a9f1769fff2" providerId="ADAL" clId="{2A4F3FF4-B48F-4BF2-8996-C16EAC4E46EE}" dt="2025-06-14T10:31:09.103" v="2000" actId="6549"/>
          <ac:spMkLst>
            <pc:docMk/>
            <pc:sldMk cId="578616549" sldId="279"/>
            <ac:spMk id="3" creationId="{80B035CA-EE87-9CA8-8176-1BB1833A59B1}"/>
          </ac:spMkLst>
        </pc:spChg>
        <pc:picChg chg="add mod">
          <ac:chgData name="Ben Jones (Ben Jones)" userId="e6e8a0f3-34fe-4d14-b7ab-3a9f1769fff2" providerId="ADAL" clId="{2A4F3FF4-B48F-4BF2-8996-C16EAC4E46EE}" dt="2025-06-14T10:31:28.403" v="2001"/>
          <ac:picMkLst>
            <pc:docMk/>
            <pc:sldMk cId="578616549" sldId="279"/>
            <ac:picMk id="4" creationId="{E51C88F4-E7D4-794A-4150-ED4A21C756EC}"/>
          </ac:picMkLst>
        </pc:picChg>
      </pc:sldChg>
      <pc:sldChg chg="new del">
        <pc:chgData name="Ben Jones (Ben Jones)" userId="e6e8a0f3-34fe-4d14-b7ab-3a9f1769fff2" providerId="ADAL" clId="{2A4F3FF4-B48F-4BF2-8996-C16EAC4E46EE}" dt="2025-06-11T11:24:08.724" v="1368" actId="2696"/>
        <pc:sldMkLst>
          <pc:docMk/>
          <pc:sldMk cId="907687379" sldId="280"/>
        </pc:sldMkLst>
      </pc:sldChg>
      <pc:sldChg chg="addSp delSp modSp add mod ord modAnim modNotesTx">
        <pc:chgData name="Ben Jones (Ben Jones)" userId="e6e8a0f3-34fe-4d14-b7ab-3a9f1769fff2" providerId="ADAL" clId="{2A4F3FF4-B48F-4BF2-8996-C16EAC4E46EE}" dt="2025-06-14T12:29:32.380" v="3742" actId="20577"/>
        <pc:sldMkLst>
          <pc:docMk/>
          <pc:sldMk cId="3994203339" sldId="281"/>
        </pc:sldMkLst>
        <pc:spChg chg="mod">
          <ac:chgData name="Ben Jones (Ben Jones)" userId="e6e8a0f3-34fe-4d14-b7ab-3a9f1769fff2" providerId="ADAL" clId="{2A4F3FF4-B48F-4BF2-8996-C16EAC4E46EE}" dt="2025-06-14T11:20:22.091" v="2973" actId="20577"/>
          <ac:spMkLst>
            <pc:docMk/>
            <pc:sldMk cId="3994203339" sldId="281"/>
            <ac:spMk id="2" creationId="{5D1FE91B-147D-F0A3-A938-5FDE72790A04}"/>
          </ac:spMkLst>
        </pc:spChg>
        <pc:spChg chg="mod">
          <ac:chgData name="Ben Jones (Ben Jones)" userId="e6e8a0f3-34fe-4d14-b7ab-3a9f1769fff2" providerId="ADAL" clId="{2A4F3FF4-B48F-4BF2-8996-C16EAC4E46EE}" dt="2025-06-14T11:21:22.961" v="2989" actId="20577"/>
          <ac:spMkLst>
            <pc:docMk/>
            <pc:sldMk cId="3994203339" sldId="281"/>
            <ac:spMk id="3" creationId="{3897CBEF-DA10-4BE4-10BD-8C379BAB0426}"/>
          </ac:spMkLst>
        </pc:spChg>
        <pc:picChg chg="add mod">
          <ac:chgData name="Ben Jones (Ben Jones)" userId="e6e8a0f3-34fe-4d14-b7ab-3a9f1769fff2" providerId="ADAL" clId="{2A4F3FF4-B48F-4BF2-8996-C16EAC4E46EE}" dt="2025-06-14T07:44:20.401" v="1792"/>
          <ac:picMkLst>
            <pc:docMk/>
            <pc:sldMk cId="3994203339" sldId="281"/>
            <ac:picMk id="5" creationId="{CA3C048C-FC6E-5A7C-D703-6EDD41B6EC64}"/>
          </ac:picMkLst>
        </pc:picChg>
      </pc:sldChg>
      <pc:sldChg chg="addSp delSp modSp add mod modAnim modNotesTx">
        <pc:chgData name="Ben Jones (Ben Jones)" userId="e6e8a0f3-34fe-4d14-b7ab-3a9f1769fff2" providerId="ADAL" clId="{2A4F3FF4-B48F-4BF2-8996-C16EAC4E46EE}" dt="2025-06-16T10:47:56.706" v="5264" actId="20577"/>
        <pc:sldMkLst>
          <pc:docMk/>
          <pc:sldMk cId="19356993" sldId="282"/>
        </pc:sldMkLst>
        <pc:spChg chg="mod">
          <ac:chgData name="Ben Jones (Ben Jones)" userId="e6e8a0f3-34fe-4d14-b7ab-3a9f1769fff2" providerId="ADAL" clId="{2A4F3FF4-B48F-4BF2-8996-C16EAC4E46EE}" dt="2025-06-11T13:05:53.698" v="1580" actId="27636"/>
          <ac:spMkLst>
            <pc:docMk/>
            <pc:sldMk cId="19356993" sldId="282"/>
            <ac:spMk id="3" creationId="{54DECC49-34B7-7467-C2E0-D570B7E2F497}"/>
          </ac:spMkLst>
        </pc:spChg>
        <pc:picChg chg="add mod">
          <ac:chgData name="Ben Jones (Ben Jones)" userId="e6e8a0f3-34fe-4d14-b7ab-3a9f1769fff2" providerId="ADAL" clId="{2A4F3FF4-B48F-4BF2-8996-C16EAC4E46EE}" dt="2025-06-14T07:44:44.558" v="1801"/>
          <ac:picMkLst>
            <pc:docMk/>
            <pc:sldMk cId="19356993" sldId="282"/>
            <ac:picMk id="5" creationId="{2BAA8A56-1DCE-212C-B380-66891CA9471B}"/>
          </ac:picMkLst>
        </pc:picChg>
      </pc:sldChg>
      <pc:sldChg chg="add del">
        <pc:chgData name="Ben Jones (Ben Jones)" userId="e6e8a0f3-34fe-4d14-b7ab-3a9f1769fff2" providerId="ADAL" clId="{2A4F3FF4-B48F-4BF2-8996-C16EAC4E46EE}" dt="2025-06-11T11:23:55.409" v="1366" actId="2696"/>
        <pc:sldMkLst>
          <pc:docMk/>
          <pc:sldMk cId="1498570592" sldId="282"/>
        </pc:sldMkLst>
      </pc:sldChg>
      <pc:sldChg chg="addSp modSp new mod modAnim">
        <pc:chgData name="Ben Jones (Ben Jones)" userId="e6e8a0f3-34fe-4d14-b7ab-3a9f1769fff2" providerId="ADAL" clId="{2A4F3FF4-B48F-4BF2-8996-C16EAC4E46EE}" dt="2025-06-14T07:44:31.090" v="1795"/>
        <pc:sldMkLst>
          <pc:docMk/>
          <pc:sldMk cId="931894072" sldId="283"/>
        </pc:sldMkLst>
        <pc:spChg chg="mod">
          <ac:chgData name="Ben Jones (Ben Jones)" userId="e6e8a0f3-34fe-4d14-b7ab-3a9f1769fff2" providerId="ADAL" clId="{2A4F3FF4-B48F-4BF2-8996-C16EAC4E46EE}" dt="2025-06-11T13:41:04.174" v="1604" actId="20577"/>
          <ac:spMkLst>
            <pc:docMk/>
            <pc:sldMk cId="931894072" sldId="283"/>
            <ac:spMk id="2" creationId="{115C38DD-9FFF-2300-3BEB-7FB088F5B50B}"/>
          </ac:spMkLst>
        </pc:spChg>
        <pc:spChg chg="mod">
          <ac:chgData name="Ben Jones (Ben Jones)" userId="e6e8a0f3-34fe-4d14-b7ab-3a9f1769fff2" providerId="ADAL" clId="{2A4F3FF4-B48F-4BF2-8996-C16EAC4E46EE}" dt="2025-06-11T13:42:14.813" v="1616" actId="948"/>
          <ac:spMkLst>
            <pc:docMk/>
            <pc:sldMk cId="931894072" sldId="283"/>
            <ac:spMk id="3" creationId="{C0A9A33D-576D-0AF5-836E-69400981B158}"/>
          </ac:spMkLst>
        </pc:spChg>
      </pc:sldChg>
      <pc:sldChg chg="new del">
        <pc:chgData name="Ben Jones (Ben Jones)" userId="e6e8a0f3-34fe-4d14-b7ab-3a9f1769fff2" providerId="ADAL" clId="{2A4F3FF4-B48F-4BF2-8996-C16EAC4E46EE}" dt="2025-06-11T11:36:25.836" v="1565" actId="680"/>
        <pc:sldMkLst>
          <pc:docMk/>
          <pc:sldMk cId="2264546196" sldId="283"/>
        </pc:sldMkLst>
      </pc:sldChg>
      <pc:sldChg chg="addSp delSp modSp new add del mod modClrScheme chgLayout">
        <pc:chgData name="Ben Jones (Ben Jones)" userId="e6e8a0f3-34fe-4d14-b7ab-3a9f1769fff2" providerId="ADAL" clId="{2A4F3FF4-B48F-4BF2-8996-C16EAC4E46EE}" dt="2025-06-14T10:30:10.826" v="1905" actId="47"/>
        <pc:sldMkLst>
          <pc:docMk/>
          <pc:sldMk cId="356944983" sldId="284"/>
        </pc:sldMkLst>
      </pc:sldChg>
      <pc:sldChg chg="addSp delSp modSp del mod modNotesTx">
        <pc:chgData name="Ben Jones (Ben Jones)" userId="e6e8a0f3-34fe-4d14-b7ab-3a9f1769fff2" providerId="ADAL" clId="{2A4F3FF4-B48F-4BF2-8996-C16EAC4E46EE}" dt="2025-06-14T11:51:47.526" v="3072" actId="47"/>
        <pc:sldMkLst>
          <pc:docMk/>
          <pc:sldMk cId="2832771523" sldId="285"/>
        </pc:sldMkLst>
      </pc:sldChg>
      <pc:sldChg chg="addSp delSp modSp mod modNotesTx">
        <pc:chgData name="Ben Jones (Ben Jones)" userId="e6e8a0f3-34fe-4d14-b7ab-3a9f1769fff2" providerId="ADAL" clId="{2A4F3FF4-B48F-4BF2-8996-C16EAC4E46EE}" dt="2025-06-14T12:31:25.282" v="4189" actId="20577"/>
        <pc:sldMkLst>
          <pc:docMk/>
          <pc:sldMk cId="3913396427" sldId="286"/>
        </pc:sldMkLst>
        <pc:picChg chg="add mod">
          <ac:chgData name="Ben Jones (Ben Jones)" userId="e6e8a0f3-34fe-4d14-b7ab-3a9f1769fff2" providerId="ADAL" clId="{2A4F3FF4-B48F-4BF2-8996-C16EAC4E46EE}" dt="2025-06-14T12:06:46.740" v="3075" actId="27614"/>
          <ac:picMkLst>
            <pc:docMk/>
            <pc:sldMk cId="3913396427" sldId="286"/>
            <ac:picMk id="3" creationId="{FA750B4D-77BF-866C-F7A9-4B46CD1D4EFF}"/>
          </ac:picMkLst>
        </pc:picChg>
      </pc:sldChg>
      <pc:sldChg chg="addSp delSp modSp mod modNotesTx">
        <pc:chgData name="Ben Jones (Ben Jones)" userId="e6e8a0f3-34fe-4d14-b7ab-3a9f1769fff2" providerId="ADAL" clId="{2A4F3FF4-B48F-4BF2-8996-C16EAC4E46EE}" dt="2025-06-16T10:37:58.820" v="4399" actId="6549"/>
        <pc:sldMkLst>
          <pc:docMk/>
          <pc:sldMk cId="3710320357" sldId="287"/>
        </pc:sldMkLst>
        <pc:picChg chg="add mod">
          <ac:chgData name="Ben Jones (Ben Jones)" userId="e6e8a0f3-34fe-4d14-b7ab-3a9f1769fff2" providerId="ADAL" clId="{2A4F3FF4-B48F-4BF2-8996-C16EAC4E46EE}" dt="2025-06-14T12:07:18.712" v="3080" actId="962"/>
          <ac:picMkLst>
            <pc:docMk/>
            <pc:sldMk cId="3710320357" sldId="287"/>
            <ac:picMk id="3" creationId="{70348AED-44F0-279C-C366-357E8E6D9387}"/>
          </ac:picMkLst>
        </pc:picChg>
      </pc:sldChg>
      <pc:sldChg chg="addSp delSp modSp new mod modAnim modNotesTx">
        <pc:chgData name="Ben Jones (Ben Jones)" userId="e6e8a0f3-34fe-4d14-b7ab-3a9f1769fff2" providerId="ADAL" clId="{2A4F3FF4-B48F-4BF2-8996-C16EAC4E46EE}" dt="2025-06-16T10:53:37.350" v="5893" actId="20577"/>
        <pc:sldMkLst>
          <pc:docMk/>
          <pc:sldMk cId="2289959950" sldId="288"/>
        </pc:sldMkLst>
        <pc:spChg chg="mod">
          <ac:chgData name="Ben Jones (Ben Jones)" userId="e6e8a0f3-34fe-4d14-b7ab-3a9f1769fff2" providerId="ADAL" clId="{2A4F3FF4-B48F-4BF2-8996-C16EAC4E46EE}" dt="2025-06-14T10:02:02.481" v="1902"/>
          <ac:spMkLst>
            <pc:docMk/>
            <pc:sldMk cId="2289959950" sldId="288"/>
            <ac:spMk id="2" creationId="{57F66024-A427-2F9B-6DA9-F2E68F611A4B}"/>
          </ac:spMkLst>
        </pc:spChg>
        <pc:spChg chg="add del mod">
          <ac:chgData name="Ben Jones (Ben Jones)" userId="e6e8a0f3-34fe-4d14-b7ab-3a9f1769fff2" providerId="ADAL" clId="{2A4F3FF4-B48F-4BF2-8996-C16EAC4E46EE}" dt="2025-06-14T10:01:53.943" v="1901" actId="20577"/>
          <ac:spMkLst>
            <pc:docMk/>
            <pc:sldMk cId="2289959950" sldId="288"/>
            <ac:spMk id="3" creationId="{F23F1909-511E-108E-3B50-EA6F67D619E8}"/>
          </ac:spMkLst>
        </pc:spChg>
        <pc:picChg chg="add mod">
          <ac:chgData name="Ben Jones (Ben Jones)" userId="e6e8a0f3-34fe-4d14-b7ab-3a9f1769fff2" providerId="ADAL" clId="{2A4F3FF4-B48F-4BF2-8996-C16EAC4E46EE}" dt="2025-06-16T10:49:47.686" v="5481"/>
          <ac:picMkLst>
            <pc:docMk/>
            <pc:sldMk cId="2289959950" sldId="288"/>
            <ac:picMk id="4" creationId="{2DC9D76D-A3C8-3B95-A6C7-E3B392CAA70B}"/>
          </ac:picMkLst>
        </pc:picChg>
      </pc:sldChg>
      <pc:sldChg chg="new del">
        <pc:chgData name="Ben Jones (Ben Jones)" userId="e6e8a0f3-34fe-4d14-b7ab-3a9f1769fff2" providerId="ADAL" clId="{2A4F3FF4-B48F-4BF2-8996-C16EAC4E46EE}" dt="2025-06-14T12:06:50.787" v="3076" actId="2696"/>
        <pc:sldMkLst>
          <pc:docMk/>
          <pc:sldMk cId="521282522" sldId="289"/>
        </pc:sldMkLst>
      </pc:sldChg>
      <pc:sldChg chg="new del">
        <pc:chgData name="Ben Jones (Ben Jones)" userId="e6e8a0f3-34fe-4d14-b7ab-3a9f1769fff2" providerId="ADAL" clId="{2A4F3FF4-B48F-4BF2-8996-C16EAC4E46EE}" dt="2025-06-14T11:22:20.319" v="3012" actId="2696"/>
        <pc:sldMkLst>
          <pc:docMk/>
          <pc:sldMk cId="2386474548" sldId="289"/>
        </pc:sldMkLst>
      </pc:sldChg>
      <pc:sldChg chg="addSp delSp modSp new mod modClrScheme chgLayout">
        <pc:chgData name="Ben Jones (Ben Jones)" userId="e6e8a0f3-34fe-4d14-b7ab-3a9f1769fff2" providerId="ADAL" clId="{2A4F3FF4-B48F-4BF2-8996-C16EAC4E46EE}" dt="2025-06-14T12:16:18.615" v="3083"/>
        <pc:sldMkLst>
          <pc:docMk/>
          <pc:sldMk cId="3967471825" sldId="289"/>
        </pc:sldMkLst>
        <pc:picChg chg="add mod">
          <ac:chgData name="Ben Jones (Ben Jones)" userId="e6e8a0f3-34fe-4d14-b7ab-3a9f1769fff2" providerId="ADAL" clId="{2A4F3FF4-B48F-4BF2-8996-C16EAC4E46EE}" dt="2025-06-14T12:16:18.615" v="3083"/>
          <ac:picMkLst>
            <pc:docMk/>
            <pc:sldMk cId="3967471825" sldId="289"/>
            <ac:picMk id="5" creationId="{2DFBEC37-EFDD-A004-B062-FABDC4BD32AA}"/>
          </ac:picMkLst>
        </pc:picChg>
      </pc:sldChg>
      <pc:sldChg chg="addSp delSp modSp new mod modClrScheme chgLayout modNotesTx">
        <pc:chgData name="Ben Jones (Ben Jones)" userId="e6e8a0f3-34fe-4d14-b7ab-3a9f1769fff2" providerId="ADAL" clId="{2A4F3FF4-B48F-4BF2-8996-C16EAC4E46EE}" dt="2025-06-14T12:28:00.774" v="3510" actId="20577"/>
        <pc:sldMkLst>
          <pc:docMk/>
          <pc:sldMk cId="3149505042" sldId="290"/>
        </pc:sldMkLst>
        <pc:picChg chg="add mod">
          <ac:chgData name="Ben Jones (Ben Jones)" userId="e6e8a0f3-34fe-4d14-b7ab-3a9f1769fff2" providerId="ADAL" clId="{2A4F3FF4-B48F-4BF2-8996-C16EAC4E46EE}" dt="2025-06-14T12:23:14.505" v="3105" actId="962"/>
          <ac:picMkLst>
            <pc:docMk/>
            <pc:sldMk cId="3149505042" sldId="290"/>
            <ac:picMk id="5" creationId="{70F0AA8D-6749-97E6-CF9D-F5E6EB1A8D0E}"/>
          </ac:picMkLst>
        </pc:picChg>
      </pc:sldChg>
      <pc:sldChg chg="addSp delSp modSp new mod modClrScheme chgLayout">
        <pc:chgData name="Ben Jones (Ben Jones)" userId="e6e8a0f3-34fe-4d14-b7ab-3a9f1769fff2" providerId="ADAL" clId="{2A4F3FF4-B48F-4BF2-8996-C16EAC4E46EE}" dt="2025-06-16T10:40:29.452" v="4477" actId="403"/>
        <pc:sldMkLst>
          <pc:docMk/>
          <pc:sldMk cId="4265600289" sldId="291"/>
        </pc:sldMkLst>
      </pc:sldChg>
    </pc:docChg>
  </pc:docChgLst>
  <pc:docChgLst>
    <pc:chgData name="Ben Jones (Ben Jones)" userId="e6e8a0f3-34fe-4d14-b7ab-3a9f1769fff2" providerId="ADAL" clId="{ADF66ABD-E07A-4ADE-9C28-115978057A0B}"/>
    <pc:docChg chg="undo custSel modSld">
      <pc:chgData name="Ben Jones (Ben Jones)" userId="e6e8a0f3-34fe-4d14-b7ab-3a9f1769fff2" providerId="ADAL" clId="{ADF66ABD-E07A-4ADE-9C28-115978057A0B}" dt="2025-06-18T06:41:58.693" v="1258"/>
      <pc:docMkLst>
        <pc:docMk/>
      </pc:docMkLst>
      <pc:sldChg chg="addSp modSp">
        <pc:chgData name="Ben Jones (Ben Jones)" userId="e6e8a0f3-34fe-4d14-b7ab-3a9f1769fff2" providerId="ADAL" clId="{ADF66ABD-E07A-4ADE-9C28-115978057A0B}" dt="2025-06-18T06:27:01.767" v="989"/>
        <pc:sldMkLst>
          <pc:docMk/>
          <pc:sldMk cId="4046351447" sldId="256"/>
        </pc:sldMkLst>
        <pc:picChg chg="add mod">
          <ac:chgData name="Ben Jones (Ben Jones)" userId="e6e8a0f3-34fe-4d14-b7ab-3a9f1769fff2" providerId="ADAL" clId="{ADF66ABD-E07A-4ADE-9C28-115978057A0B}" dt="2025-06-18T06:27:01.767" v="989"/>
          <ac:picMkLst>
            <pc:docMk/>
            <pc:sldMk cId="4046351447" sldId="256"/>
            <ac:picMk id="4" creationId="{42AA48BC-B1A3-DEAC-0A32-6FABA487FBEC}"/>
          </ac:picMkLst>
        </pc:picChg>
      </pc:sldChg>
      <pc:sldChg chg="addSp delSp modSp mod modTransition modAnim">
        <pc:chgData name="Ben Jones (Ben Jones)" userId="e6e8a0f3-34fe-4d14-b7ab-3a9f1769fff2" providerId="ADAL" clId="{ADF66ABD-E07A-4ADE-9C28-115978057A0B}" dt="2025-06-18T06:27:30.400" v="993"/>
        <pc:sldMkLst>
          <pc:docMk/>
          <pc:sldMk cId="3635014069" sldId="258"/>
        </pc:sldMkLst>
        <pc:picChg chg="add del mod">
          <ac:chgData name="Ben Jones (Ben Jones)" userId="e6e8a0f3-34fe-4d14-b7ab-3a9f1769fff2" providerId="ADAL" clId="{ADF66ABD-E07A-4ADE-9C28-115978057A0B}" dt="2025-06-18T06:27:14.478" v="992"/>
          <ac:picMkLst>
            <pc:docMk/>
            <pc:sldMk cId="3635014069" sldId="258"/>
            <ac:picMk id="4" creationId="{354AE5E4-12DB-155E-AFCF-8AC1351A47C5}"/>
          </ac:picMkLst>
        </pc:picChg>
        <pc:picChg chg="add del mod ord">
          <ac:chgData name="Ben Jones (Ben Jones)" userId="e6e8a0f3-34fe-4d14-b7ab-3a9f1769fff2" providerId="ADAL" clId="{ADF66ABD-E07A-4ADE-9C28-115978057A0B}" dt="2025-06-18T06:27:30.400" v="993"/>
          <ac:picMkLst>
            <pc:docMk/>
            <pc:sldMk cId="3635014069" sldId="258"/>
            <ac:picMk id="9" creationId="{629D5251-BDBC-89B8-B806-6632B5E105D9}"/>
          </ac:picMkLst>
        </pc:picChg>
        <pc:picChg chg="add mod">
          <ac:chgData name="Ben Jones (Ben Jones)" userId="e6e8a0f3-34fe-4d14-b7ab-3a9f1769fff2" providerId="ADAL" clId="{ADF66ABD-E07A-4ADE-9C28-115978057A0B}" dt="2025-06-18T06:27:30.400" v="993"/>
          <ac:picMkLst>
            <pc:docMk/>
            <pc:sldMk cId="3635014069" sldId="258"/>
            <ac:picMk id="10" creationId="{6146FB96-2C03-60DF-34D2-49C5D5A65916}"/>
          </ac:picMkLst>
        </pc:picChg>
      </pc:sldChg>
      <pc:sldChg chg="addSp modSp">
        <pc:chgData name="Ben Jones (Ben Jones)" userId="e6e8a0f3-34fe-4d14-b7ab-3a9f1769fff2" providerId="ADAL" clId="{ADF66ABD-E07A-4ADE-9C28-115978057A0B}" dt="2025-06-18T06:33:21.330" v="1023"/>
        <pc:sldMkLst>
          <pc:docMk/>
          <pc:sldMk cId="3539071505" sldId="261"/>
        </pc:sldMkLst>
        <pc:picChg chg="add mod">
          <ac:chgData name="Ben Jones (Ben Jones)" userId="e6e8a0f3-34fe-4d14-b7ab-3a9f1769fff2" providerId="ADAL" clId="{ADF66ABD-E07A-4ADE-9C28-115978057A0B}" dt="2025-06-18T06:33:21.330" v="1023"/>
          <ac:picMkLst>
            <pc:docMk/>
            <pc:sldMk cId="3539071505" sldId="261"/>
            <ac:picMk id="4" creationId="{D22C8A5C-16B3-E97F-A5F9-375FDF07A1E4}"/>
          </ac:picMkLst>
        </pc:picChg>
      </pc:sldChg>
      <pc:sldChg chg="addSp modSp">
        <pc:chgData name="Ben Jones (Ben Jones)" userId="e6e8a0f3-34fe-4d14-b7ab-3a9f1769fff2" providerId="ADAL" clId="{ADF66ABD-E07A-4ADE-9C28-115978057A0B}" dt="2025-06-18T06:41:28.663" v="1257"/>
        <pc:sldMkLst>
          <pc:docMk/>
          <pc:sldMk cId="1175822862" sldId="263"/>
        </pc:sldMkLst>
        <pc:picChg chg="add mod">
          <ac:chgData name="Ben Jones (Ben Jones)" userId="e6e8a0f3-34fe-4d14-b7ab-3a9f1769fff2" providerId="ADAL" clId="{ADF66ABD-E07A-4ADE-9C28-115978057A0B}" dt="2025-06-18T06:41:28.663" v="1257"/>
          <ac:picMkLst>
            <pc:docMk/>
            <pc:sldMk cId="1175822862" sldId="263"/>
            <ac:picMk id="4" creationId="{CB50F90F-E034-2613-53BE-8D4ABE3954E3}"/>
          </ac:picMkLst>
        </pc:picChg>
      </pc:sldChg>
      <pc:sldChg chg="addSp modSp">
        <pc:chgData name="Ben Jones (Ben Jones)" userId="e6e8a0f3-34fe-4d14-b7ab-3a9f1769fff2" providerId="ADAL" clId="{ADF66ABD-E07A-4ADE-9C28-115978057A0B}" dt="2025-06-18T06:34:20.677" v="1028"/>
        <pc:sldMkLst>
          <pc:docMk/>
          <pc:sldMk cId="2546578239" sldId="265"/>
        </pc:sldMkLst>
        <pc:picChg chg="add mod">
          <ac:chgData name="Ben Jones (Ben Jones)" userId="e6e8a0f3-34fe-4d14-b7ab-3a9f1769fff2" providerId="ADAL" clId="{ADF66ABD-E07A-4ADE-9C28-115978057A0B}" dt="2025-06-18T06:34:20.677" v="1028"/>
          <ac:picMkLst>
            <pc:docMk/>
            <pc:sldMk cId="2546578239" sldId="265"/>
            <ac:picMk id="6" creationId="{F96D4997-EB89-D71B-73C3-F5E4BF327E90}"/>
          </ac:picMkLst>
        </pc:picChg>
      </pc:sldChg>
      <pc:sldChg chg="addSp delSp modSp mod modTransition modAnim">
        <pc:chgData name="Ben Jones (Ben Jones)" userId="e6e8a0f3-34fe-4d14-b7ab-3a9f1769fff2" providerId="ADAL" clId="{ADF66ABD-E07A-4ADE-9C28-115978057A0B}" dt="2025-06-18T06:28:15.807" v="997"/>
        <pc:sldMkLst>
          <pc:docMk/>
          <pc:sldMk cId="2628338777" sldId="266"/>
        </pc:sldMkLst>
        <pc:picChg chg="add del mod">
          <ac:chgData name="Ben Jones (Ben Jones)" userId="e6e8a0f3-34fe-4d14-b7ab-3a9f1769fff2" providerId="ADAL" clId="{ADF66ABD-E07A-4ADE-9C28-115978057A0B}" dt="2025-06-18T06:27:52.776" v="996"/>
          <ac:picMkLst>
            <pc:docMk/>
            <pc:sldMk cId="2628338777" sldId="266"/>
            <ac:picMk id="4" creationId="{B26B261B-2DCF-0CCE-6426-D221CDE7D722}"/>
          </ac:picMkLst>
        </pc:picChg>
        <pc:picChg chg="add del mod ord">
          <ac:chgData name="Ben Jones (Ben Jones)" userId="e6e8a0f3-34fe-4d14-b7ab-3a9f1769fff2" providerId="ADAL" clId="{ADF66ABD-E07A-4ADE-9C28-115978057A0B}" dt="2025-06-18T06:28:15.807" v="997"/>
          <ac:picMkLst>
            <pc:docMk/>
            <pc:sldMk cId="2628338777" sldId="266"/>
            <ac:picMk id="9" creationId="{B22652E0-F59E-F7C1-12A5-EC2ECE242EF9}"/>
          </ac:picMkLst>
        </pc:picChg>
        <pc:picChg chg="add mod">
          <ac:chgData name="Ben Jones (Ben Jones)" userId="e6e8a0f3-34fe-4d14-b7ab-3a9f1769fff2" providerId="ADAL" clId="{ADF66ABD-E07A-4ADE-9C28-115978057A0B}" dt="2025-06-18T06:28:15.807" v="997"/>
          <ac:picMkLst>
            <pc:docMk/>
            <pc:sldMk cId="2628338777" sldId="266"/>
            <ac:picMk id="10" creationId="{7137E68B-03DF-0165-D1D5-E38B878F944E}"/>
          </ac:picMkLst>
        </pc:picChg>
      </pc:sldChg>
      <pc:sldChg chg="addSp delSp modSp mod modTransition modAnim">
        <pc:chgData name="Ben Jones (Ben Jones)" userId="e6e8a0f3-34fe-4d14-b7ab-3a9f1769fff2" providerId="ADAL" clId="{ADF66ABD-E07A-4ADE-9C28-115978057A0B}" dt="2025-06-18T06:36:06.130" v="1033"/>
        <pc:sldMkLst>
          <pc:docMk/>
          <pc:sldMk cId="3160910607" sldId="267"/>
        </pc:sldMkLst>
        <pc:picChg chg="add del mod">
          <ac:chgData name="Ben Jones (Ben Jones)" userId="e6e8a0f3-34fe-4d14-b7ab-3a9f1769fff2" providerId="ADAL" clId="{ADF66ABD-E07A-4ADE-9C28-115978057A0B}" dt="2025-06-18T06:35:33.521" v="1032"/>
          <ac:picMkLst>
            <pc:docMk/>
            <pc:sldMk cId="3160910607" sldId="267"/>
            <ac:picMk id="6" creationId="{031B20AA-0304-8822-50D8-898A5208038B}"/>
          </ac:picMkLst>
        </pc:picChg>
        <pc:picChg chg="add del mod ord">
          <ac:chgData name="Ben Jones (Ben Jones)" userId="e6e8a0f3-34fe-4d14-b7ab-3a9f1769fff2" providerId="ADAL" clId="{ADF66ABD-E07A-4ADE-9C28-115978057A0B}" dt="2025-06-18T06:36:06.130" v="1033"/>
          <ac:picMkLst>
            <pc:docMk/>
            <pc:sldMk cId="3160910607" sldId="267"/>
            <ac:picMk id="9" creationId="{5EB5025C-0AAA-9AB5-85E9-7B9FECBD523A}"/>
          </ac:picMkLst>
        </pc:picChg>
        <pc:picChg chg="add mod">
          <ac:chgData name="Ben Jones (Ben Jones)" userId="e6e8a0f3-34fe-4d14-b7ab-3a9f1769fff2" providerId="ADAL" clId="{ADF66ABD-E07A-4ADE-9C28-115978057A0B}" dt="2025-06-18T06:36:06.130" v="1033"/>
          <ac:picMkLst>
            <pc:docMk/>
            <pc:sldMk cId="3160910607" sldId="267"/>
            <ac:picMk id="10" creationId="{0291B31A-1455-491D-5031-8829B8E1180E}"/>
          </ac:picMkLst>
        </pc:picChg>
      </pc:sldChg>
      <pc:sldChg chg="addSp modSp">
        <pc:chgData name="Ben Jones (Ben Jones)" userId="e6e8a0f3-34fe-4d14-b7ab-3a9f1769fff2" providerId="ADAL" clId="{ADF66ABD-E07A-4ADE-9C28-115978057A0B}" dt="2025-06-18T06:28:37.472" v="998"/>
        <pc:sldMkLst>
          <pc:docMk/>
          <pc:sldMk cId="4286823996" sldId="268"/>
        </pc:sldMkLst>
        <pc:picChg chg="add mod">
          <ac:chgData name="Ben Jones (Ben Jones)" userId="e6e8a0f3-34fe-4d14-b7ab-3a9f1769fff2" providerId="ADAL" clId="{ADF66ABD-E07A-4ADE-9C28-115978057A0B}" dt="2025-06-18T06:28:37.472" v="998"/>
          <ac:picMkLst>
            <pc:docMk/>
            <pc:sldMk cId="4286823996" sldId="268"/>
            <ac:picMk id="7" creationId="{AF829C88-8574-EBDA-0819-F84742B77ECD}"/>
          </ac:picMkLst>
        </pc:picChg>
      </pc:sldChg>
      <pc:sldChg chg="addSp modSp">
        <pc:chgData name="Ben Jones (Ben Jones)" userId="e6e8a0f3-34fe-4d14-b7ab-3a9f1769fff2" providerId="ADAL" clId="{ADF66ABD-E07A-4ADE-9C28-115978057A0B}" dt="2025-06-18T06:29:09.694" v="999"/>
        <pc:sldMkLst>
          <pc:docMk/>
          <pc:sldMk cId="961451604" sldId="269"/>
        </pc:sldMkLst>
        <pc:picChg chg="add mod">
          <ac:chgData name="Ben Jones (Ben Jones)" userId="e6e8a0f3-34fe-4d14-b7ab-3a9f1769fff2" providerId="ADAL" clId="{ADF66ABD-E07A-4ADE-9C28-115978057A0B}" dt="2025-06-18T06:29:09.694" v="999"/>
          <ac:picMkLst>
            <pc:docMk/>
            <pc:sldMk cId="961451604" sldId="269"/>
            <ac:picMk id="6" creationId="{3789BAD7-9D0B-3C61-E264-5006598585DC}"/>
          </ac:picMkLst>
        </pc:picChg>
      </pc:sldChg>
      <pc:sldChg chg="addSp modSp">
        <pc:chgData name="Ben Jones (Ben Jones)" userId="e6e8a0f3-34fe-4d14-b7ab-3a9f1769fff2" providerId="ADAL" clId="{ADF66ABD-E07A-4ADE-9C28-115978057A0B}" dt="2025-06-18T06:29:30.472" v="1000"/>
        <pc:sldMkLst>
          <pc:docMk/>
          <pc:sldMk cId="4087278973" sldId="273"/>
        </pc:sldMkLst>
        <pc:picChg chg="add mod">
          <ac:chgData name="Ben Jones (Ben Jones)" userId="e6e8a0f3-34fe-4d14-b7ab-3a9f1769fff2" providerId="ADAL" clId="{ADF66ABD-E07A-4ADE-9C28-115978057A0B}" dt="2025-06-18T06:29:30.472" v="1000"/>
          <ac:picMkLst>
            <pc:docMk/>
            <pc:sldMk cId="4087278973" sldId="273"/>
            <ac:picMk id="7" creationId="{0951AD73-1C70-2884-4C07-9322FAEAF6DF}"/>
          </ac:picMkLst>
        </pc:picChg>
      </pc:sldChg>
      <pc:sldChg chg="addSp modSp">
        <pc:chgData name="Ben Jones (Ben Jones)" userId="e6e8a0f3-34fe-4d14-b7ab-3a9f1769fff2" providerId="ADAL" clId="{ADF66ABD-E07A-4ADE-9C28-115978057A0B}" dt="2025-06-18T06:29:53.894" v="1001"/>
        <pc:sldMkLst>
          <pc:docMk/>
          <pc:sldMk cId="1661584646" sldId="274"/>
        </pc:sldMkLst>
        <pc:picChg chg="add mod">
          <ac:chgData name="Ben Jones (Ben Jones)" userId="e6e8a0f3-34fe-4d14-b7ab-3a9f1769fff2" providerId="ADAL" clId="{ADF66ABD-E07A-4ADE-9C28-115978057A0B}" dt="2025-06-18T06:29:53.894" v="1001"/>
          <ac:picMkLst>
            <pc:docMk/>
            <pc:sldMk cId="1661584646" sldId="274"/>
            <ac:picMk id="7" creationId="{A7A06F8F-A93C-40B6-F227-79DE4376E28F}"/>
          </ac:picMkLst>
        </pc:picChg>
      </pc:sldChg>
      <pc:sldChg chg="addSp delSp modSp mod modTransition modAnim">
        <pc:chgData name="Ben Jones (Ben Jones)" userId="e6e8a0f3-34fe-4d14-b7ab-3a9f1769fff2" providerId="ADAL" clId="{ADF66ABD-E07A-4ADE-9C28-115978057A0B}" dt="2025-06-18T06:31:27.805" v="1012"/>
        <pc:sldMkLst>
          <pc:docMk/>
          <pc:sldMk cId="3462142984" sldId="275"/>
        </pc:sldMkLst>
        <pc:picChg chg="add del mod">
          <ac:chgData name="Ben Jones (Ben Jones)" userId="e6e8a0f3-34fe-4d14-b7ab-3a9f1769fff2" providerId="ADAL" clId="{ADF66ABD-E07A-4ADE-9C28-115978057A0B}" dt="2025-06-18T06:30:40.882" v="1005"/>
          <ac:picMkLst>
            <pc:docMk/>
            <pc:sldMk cId="3462142984" sldId="275"/>
            <ac:picMk id="7" creationId="{DE6C3A76-BD47-3AF2-94BB-C6A63F635C94}"/>
          </ac:picMkLst>
        </pc:picChg>
        <pc:picChg chg="add del mod ord">
          <ac:chgData name="Ben Jones (Ben Jones)" userId="e6e8a0f3-34fe-4d14-b7ab-3a9f1769fff2" providerId="ADAL" clId="{ADF66ABD-E07A-4ADE-9C28-115978057A0B}" dt="2025-06-18T06:30:55.408" v="1006"/>
          <ac:picMkLst>
            <pc:docMk/>
            <pc:sldMk cId="3462142984" sldId="275"/>
            <ac:picMk id="10" creationId="{EFC28970-BD3B-964A-AC1D-85920776A0F6}"/>
          </ac:picMkLst>
        </pc:picChg>
        <pc:picChg chg="add del mod">
          <ac:chgData name="Ben Jones (Ben Jones)" userId="e6e8a0f3-34fe-4d14-b7ab-3a9f1769fff2" providerId="ADAL" clId="{ADF66ABD-E07A-4ADE-9C28-115978057A0B}" dt="2025-06-18T06:30:57.047" v="1008"/>
          <ac:picMkLst>
            <pc:docMk/>
            <pc:sldMk cId="3462142984" sldId="275"/>
            <ac:picMk id="11" creationId="{ACE0CCAC-C935-139D-654F-A62210BBD12D}"/>
          </ac:picMkLst>
        </pc:picChg>
        <pc:picChg chg="add del mod ord">
          <ac:chgData name="Ben Jones (Ben Jones)" userId="e6e8a0f3-34fe-4d14-b7ab-3a9f1769fff2" providerId="ADAL" clId="{ADF66ABD-E07A-4ADE-9C28-115978057A0B}" dt="2025-06-18T06:31:11.672" v="1009"/>
          <ac:picMkLst>
            <pc:docMk/>
            <pc:sldMk cId="3462142984" sldId="275"/>
            <ac:picMk id="14" creationId="{4B561591-EF7D-B6F5-8D58-659DDFD2403D}"/>
          </ac:picMkLst>
        </pc:picChg>
        <pc:picChg chg="add del mod">
          <ac:chgData name="Ben Jones (Ben Jones)" userId="e6e8a0f3-34fe-4d14-b7ab-3a9f1769fff2" providerId="ADAL" clId="{ADF66ABD-E07A-4ADE-9C28-115978057A0B}" dt="2025-06-18T06:31:13.213" v="1011"/>
          <ac:picMkLst>
            <pc:docMk/>
            <pc:sldMk cId="3462142984" sldId="275"/>
            <ac:picMk id="15" creationId="{86A6DD8A-0C2F-161B-B51F-7A560718F775}"/>
          </ac:picMkLst>
        </pc:picChg>
        <pc:picChg chg="add del mod ord">
          <ac:chgData name="Ben Jones (Ben Jones)" userId="e6e8a0f3-34fe-4d14-b7ab-3a9f1769fff2" providerId="ADAL" clId="{ADF66ABD-E07A-4ADE-9C28-115978057A0B}" dt="2025-06-18T06:31:27.805" v="1012"/>
          <ac:picMkLst>
            <pc:docMk/>
            <pc:sldMk cId="3462142984" sldId="275"/>
            <ac:picMk id="18" creationId="{0F805694-8CEB-C938-90DB-16416521DACC}"/>
          </ac:picMkLst>
        </pc:picChg>
        <pc:picChg chg="add mod">
          <ac:chgData name="Ben Jones (Ben Jones)" userId="e6e8a0f3-34fe-4d14-b7ab-3a9f1769fff2" providerId="ADAL" clId="{ADF66ABD-E07A-4ADE-9C28-115978057A0B}" dt="2025-06-18T06:31:27.805" v="1012"/>
          <ac:picMkLst>
            <pc:docMk/>
            <pc:sldMk cId="3462142984" sldId="275"/>
            <ac:picMk id="19" creationId="{38DADDC9-03C8-D6C1-8799-85D9DAFD5BBF}"/>
          </ac:picMkLst>
        </pc:picChg>
      </pc:sldChg>
      <pc:sldChg chg="addSp delSp modSp mod modTransition modAnim">
        <pc:chgData name="Ben Jones (Ben Jones)" userId="e6e8a0f3-34fe-4d14-b7ab-3a9f1769fff2" providerId="ADAL" clId="{ADF66ABD-E07A-4ADE-9C28-115978057A0B}" dt="2025-06-18T06:33:49.278" v="1027"/>
        <pc:sldMkLst>
          <pc:docMk/>
          <pc:sldMk cId="3722578529" sldId="276"/>
        </pc:sldMkLst>
        <pc:picChg chg="add del mod">
          <ac:chgData name="Ben Jones (Ben Jones)" userId="e6e8a0f3-34fe-4d14-b7ab-3a9f1769fff2" providerId="ADAL" clId="{ADF66ABD-E07A-4ADE-9C28-115978057A0B}" dt="2025-06-18T06:33:41.132" v="1026"/>
          <ac:picMkLst>
            <pc:docMk/>
            <pc:sldMk cId="3722578529" sldId="276"/>
            <ac:picMk id="6" creationId="{1E15EE79-9C07-D4B3-09A1-9A4826DBCAF9}"/>
          </ac:picMkLst>
        </pc:picChg>
        <pc:picChg chg="add del mod ord">
          <ac:chgData name="Ben Jones (Ben Jones)" userId="e6e8a0f3-34fe-4d14-b7ab-3a9f1769fff2" providerId="ADAL" clId="{ADF66ABD-E07A-4ADE-9C28-115978057A0B}" dt="2025-06-18T06:33:49.278" v="1027"/>
          <ac:picMkLst>
            <pc:docMk/>
            <pc:sldMk cId="3722578529" sldId="276"/>
            <ac:picMk id="10" creationId="{DB446C19-845F-D3CE-FA97-D07B77EFD495}"/>
          </ac:picMkLst>
        </pc:picChg>
        <pc:picChg chg="add mod">
          <ac:chgData name="Ben Jones (Ben Jones)" userId="e6e8a0f3-34fe-4d14-b7ab-3a9f1769fff2" providerId="ADAL" clId="{ADF66ABD-E07A-4ADE-9C28-115978057A0B}" dt="2025-06-18T06:33:49.278" v="1027"/>
          <ac:picMkLst>
            <pc:docMk/>
            <pc:sldMk cId="3722578529" sldId="276"/>
            <ac:picMk id="11" creationId="{86EC3794-0950-45E6-ED90-5BFC4421BD73}"/>
          </ac:picMkLst>
        </pc:picChg>
      </pc:sldChg>
      <pc:sldChg chg="addSp modSp">
        <pc:chgData name="Ben Jones (Ben Jones)" userId="e6e8a0f3-34fe-4d14-b7ab-3a9f1769fff2" providerId="ADAL" clId="{ADF66ABD-E07A-4ADE-9C28-115978057A0B}" dt="2025-06-18T06:36:25.564" v="1034"/>
        <pc:sldMkLst>
          <pc:docMk/>
          <pc:sldMk cId="1200987726" sldId="277"/>
        </pc:sldMkLst>
        <pc:picChg chg="add mod">
          <ac:chgData name="Ben Jones (Ben Jones)" userId="e6e8a0f3-34fe-4d14-b7ab-3a9f1769fff2" providerId="ADAL" clId="{ADF66ABD-E07A-4ADE-9C28-115978057A0B}" dt="2025-06-18T06:36:25.564" v="1034"/>
          <ac:picMkLst>
            <pc:docMk/>
            <pc:sldMk cId="1200987726" sldId="277"/>
            <ac:picMk id="7" creationId="{6FAB70A4-D85C-F04A-9781-E3D258498A0D}"/>
          </ac:picMkLst>
        </pc:picChg>
      </pc:sldChg>
      <pc:sldChg chg="addSp delSp modSp mod modTransition modAnim modNotesTx">
        <pc:chgData name="Ben Jones (Ben Jones)" userId="e6e8a0f3-34fe-4d14-b7ab-3a9f1769fff2" providerId="ADAL" clId="{ADF66ABD-E07A-4ADE-9C28-115978057A0B}" dt="2025-06-18T06:39:32.693" v="1250" actId="313"/>
        <pc:sldMkLst>
          <pc:docMk/>
          <pc:sldMk cId="150327059" sldId="278"/>
        </pc:sldMkLst>
        <pc:picChg chg="add del mod">
          <ac:chgData name="Ben Jones (Ben Jones)" userId="e6e8a0f3-34fe-4d14-b7ab-3a9f1769fff2" providerId="ADAL" clId="{ADF66ABD-E07A-4ADE-9C28-115978057A0B}" dt="2025-06-18T06:38:30.809" v="1247"/>
          <ac:picMkLst>
            <pc:docMk/>
            <pc:sldMk cId="150327059" sldId="278"/>
            <ac:picMk id="7" creationId="{0AF4EF92-0A5A-E431-6FC9-9D912DFC4A7F}"/>
          </ac:picMkLst>
        </pc:picChg>
        <pc:picChg chg="add del mod ord">
          <ac:chgData name="Ben Jones (Ben Jones)" userId="e6e8a0f3-34fe-4d14-b7ab-3a9f1769fff2" providerId="ADAL" clId="{ADF66ABD-E07A-4ADE-9C28-115978057A0B}" dt="2025-06-18T06:39:01.713" v="1248"/>
          <ac:picMkLst>
            <pc:docMk/>
            <pc:sldMk cId="150327059" sldId="278"/>
            <ac:picMk id="11" creationId="{C303F136-F029-F4A7-D710-7336C606EA39}"/>
          </ac:picMkLst>
        </pc:picChg>
        <pc:picChg chg="add mod">
          <ac:chgData name="Ben Jones (Ben Jones)" userId="e6e8a0f3-34fe-4d14-b7ab-3a9f1769fff2" providerId="ADAL" clId="{ADF66ABD-E07A-4ADE-9C28-115978057A0B}" dt="2025-06-18T06:39:01.713" v="1248"/>
          <ac:picMkLst>
            <pc:docMk/>
            <pc:sldMk cId="150327059" sldId="278"/>
            <ac:picMk id="12" creationId="{CF603EFD-BAC5-6FA2-F139-D961C3186AE8}"/>
          </ac:picMkLst>
        </pc:picChg>
      </pc:sldChg>
      <pc:sldChg chg="addSp delSp modSp mod modTransition modAnim modNotesTx">
        <pc:chgData name="Ben Jones (Ben Jones)" userId="e6e8a0f3-34fe-4d14-b7ab-3a9f1769fff2" providerId="ADAL" clId="{ADF66ABD-E07A-4ADE-9C28-115978057A0B}" dt="2025-06-18T06:40:15.926" v="1255"/>
        <pc:sldMkLst>
          <pc:docMk/>
          <pc:sldMk cId="578616549" sldId="279"/>
        </pc:sldMkLst>
        <pc:picChg chg="add del mod">
          <ac:chgData name="Ben Jones (Ben Jones)" userId="e6e8a0f3-34fe-4d14-b7ab-3a9f1769fff2" providerId="ADAL" clId="{ADF66ABD-E07A-4ADE-9C28-115978057A0B}" dt="2025-06-18T06:40:00.977" v="1254"/>
          <ac:picMkLst>
            <pc:docMk/>
            <pc:sldMk cId="578616549" sldId="279"/>
            <ac:picMk id="7" creationId="{E0C45ECD-9A30-DDE3-A927-18CD50D86471}"/>
          </ac:picMkLst>
        </pc:picChg>
        <pc:picChg chg="add del mod ord">
          <ac:chgData name="Ben Jones (Ben Jones)" userId="e6e8a0f3-34fe-4d14-b7ab-3a9f1769fff2" providerId="ADAL" clId="{ADF66ABD-E07A-4ADE-9C28-115978057A0B}" dt="2025-06-18T06:40:15.926" v="1255"/>
          <ac:picMkLst>
            <pc:docMk/>
            <pc:sldMk cId="578616549" sldId="279"/>
            <ac:picMk id="11" creationId="{7651EB22-62F8-9458-7102-4777F28DF927}"/>
          </ac:picMkLst>
        </pc:picChg>
        <pc:picChg chg="add mod">
          <ac:chgData name="Ben Jones (Ben Jones)" userId="e6e8a0f3-34fe-4d14-b7ab-3a9f1769fff2" providerId="ADAL" clId="{ADF66ABD-E07A-4ADE-9C28-115978057A0B}" dt="2025-06-18T06:40:15.926" v="1255"/>
          <ac:picMkLst>
            <pc:docMk/>
            <pc:sldMk cId="578616549" sldId="279"/>
            <ac:picMk id="12" creationId="{40BB0096-F036-7EAE-CBA1-19852878F8B8}"/>
          </ac:picMkLst>
        </pc:picChg>
      </pc:sldChg>
      <pc:sldChg chg="addSp modSp">
        <pc:chgData name="Ben Jones (Ben Jones)" userId="e6e8a0f3-34fe-4d14-b7ab-3a9f1769fff2" providerId="ADAL" clId="{ADF66ABD-E07A-4ADE-9C28-115978057A0B}" dt="2025-06-18T06:31:43.297" v="1013"/>
        <pc:sldMkLst>
          <pc:docMk/>
          <pc:sldMk cId="3994203339" sldId="281"/>
        </pc:sldMkLst>
        <pc:picChg chg="add mod">
          <ac:chgData name="Ben Jones (Ben Jones)" userId="e6e8a0f3-34fe-4d14-b7ab-3a9f1769fff2" providerId="ADAL" clId="{ADF66ABD-E07A-4ADE-9C28-115978057A0B}" dt="2025-06-18T06:31:43.297" v="1013"/>
          <ac:picMkLst>
            <pc:docMk/>
            <pc:sldMk cId="3994203339" sldId="281"/>
            <ac:picMk id="7" creationId="{0EAD5D54-A189-CA96-86DE-E9803196BFB9}"/>
          </ac:picMkLst>
        </pc:picChg>
      </pc:sldChg>
      <pc:sldChg chg="addSp modSp">
        <pc:chgData name="Ben Jones (Ben Jones)" userId="e6e8a0f3-34fe-4d14-b7ab-3a9f1769fff2" providerId="ADAL" clId="{ADF66ABD-E07A-4ADE-9C28-115978057A0B}" dt="2025-06-18T06:40:53.738" v="1256"/>
        <pc:sldMkLst>
          <pc:docMk/>
          <pc:sldMk cId="19356993" sldId="282"/>
        </pc:sldMkLst>
        <pc:picChg chg="add mod">
          <ac:chgData name="Ben Jones (Ben Jones)" userId="e6e8a0f3-34fe-4d14-b7ab-3a9f1769fff2" providerId="ADAL" clId="{ADF66ABD-E07A-4ADE-9C28-115978057A0B}" dt="2025-06-18T06:40:53.738" v="1256"/>
          <ac:picMkLst>
            <pc:docMk/>
            <pc:sldMk cId="19356993" sldId="282"/>
            <ac:picMk id="7" creationId="{9D7B4677-2903-079B-AD3E-0B38F89B1C55}"/>
          </ac:picMkLst>
        </pc:picChg>
      </pc:sldChg>
      <pc:sldChg chg="addSp delSp modSp mod modAnim modNotesTx">
        <pc:chgData name="Ben Jones (Ben Jones)" userId="e6e8a0f3-34fe-4d14-b7ab-3a9f1769fff2" providerId="ADAL" clId="{ADF66ABD-E07A-4ADE-9C28-115978057A0B}" dt="2025-06-18T06:35:09.038" v="1029"/>
        <pc:sldMkLst>
          <pc:docMk/>
          <pc:sldMk cId="931894072" sldId="283"/>
        </pc:sldMkLst>
        <pc:spChg chg="mod">
          <ac:chgData name="Ben Jones (Ben Jones)" userId="e6e8a0f3-34fe-4d14-b7ab-3a9f1769fff2" providerId="ADAL" clId="{ADF66ABD-E07A-4ADE-9C28-115978057A0B}" dt="2025-06-18T03:31:20.088" v="67" actId="6549"/>
          <ac:spMkLst>
            <pc:docMk/>
            <pc:sldMk cId="931894072" sldId="283"/>
            <ac:spMk id="3" creationId="{C0A9A33D-576D-0AF5-836E-69400981B158}"/>
          </ac:spMkLst>
        </pc:spChg>
        <pc:picChg chg="del">
          <ac:chgData name="Ben Jones (Ben Jones)" userId="e6e8a0f3-34fe-4d14-b7ab-3a9f1769fff2" providerId="ADAL" clId="{ADF66ABD-E07A-4ADE-9C28-115978057A0B}" dt="2025-06-18T03:49:41.711" v="68" actId="478"/>
          <ac:picMkLst>
            <pc:docMk/>
            <pc:sldMk cId="931894072" sldId="283"/>
            <ac:picMk id="4" creationId="{166C3814-2B1B-4BC3-88A5-C2D88F8C6F5E}"/>
          </ac:picMkLst>
        </pc:picChg>
        <pc:picChg chg="add mod">
          <ac:chgData name="Ben Jones (Ben Jones)" userId="e6e8a0f3-34fe-4d14-b7ab-3a9f1769fff2" providerId="ADAL" clId="{ADF66ABD-E07A-4ADE-9C28-115978057A0B}" dt="2025-06-18T06:35:09.038" v="1029"/>
          <ac:picMkLst>
            <pc:docMk/>
            <pc:sldMk cId="931894072" sldId="283"/>
            <ac:picMk id="6" creationId="{821257CE-FC31-E942-31F2-0C79FF4CA666}"/>
          </ac:picMkLst>
        </pc:picChg>
      </pc:sldChg>
      <pc:sldChg chg="addSp delSp modSp mod modTransition modAnim">
        <pc:chgData name="Ben Jones (Ben Jones)" userId="e6e8a0f3-34fe-4d14-b7ab-3a9f1769fff2" providerId="ADAL" clId="{ADF66ABD-E07A-4ADE-9C28-115978057A0B}" dt="2025-06-18T06:32:41.575" v="1022"/>
        <pc:sldMkLst>
          <pc:docMk/>
          <pc:sldMk cId="3913396427" sldId="286"/>
        </pc:sldMkLst>
        <pc:picChg chg="add del mod">
          <ac:chgData name="Ben Jones (Ben Jones)" userId="e6e8a0f3-34fe-4d14-b7ab-3a9f1769fff2" providerId="ADAL" clId="{ADF66ABD-E07A-4ADE-9C28-115978057A0B}" dt="2025-06-18T06:32:08.975" v="1016"/>
          <ac:picMkLst>
            <pc:docMk/>
            <pc:sldMk cId="3913396427" sldId="286"/>
            <ac:picMk id="4" creationId="{D1907583-6165-FB2E-837E-112E6883B1BF}"/>
          </ac:picMkLst>
        </pc:picChg>
        <pc:picChg chg="add del mod">
          <ac:chgData name="Ben Jones (Ben Jones)" userId="e6e8a0f3-34fe-4d14-b7ab-3a9f1769fff2" providerId="ADAL" clId="{ADF66ABD-E07A-4ADE-9C28-115978057A0B}" dt="2025-06-18T06:32:10.939" v="1018"/>
          <ac:picMkLst>
            <pc:docMk/>
            <pc:sldMk cId="3913396427" sldId="286"/>
            <ac:picMk id="5" creationId="{5E82DBA5-2830-69B2-B298-1C090BCBCBA8}"/>
          </ac:picMkLst>
        </pc:picChg>
        <pc:picChg chg="add del mod ord">
          <ac:chgData name="Ben Jones (Ben Jones)" userId="e6e8a0f3-34fe-4d14-b7ab-3a9f1769fff2" providerId="ADAL" clId="{ADF66ABD-E07A-4ADE-9C28-115978057A0B}" dt="2025-06-18T06:32:18.458" v="1019"/>
          <ac:picMkLst>
            <pc:docMk/>
            <pc:sldMk cId="3913396427" sldId="286"/>
            <ac:picMk id="8" creationId="{BF593117-D40E-AC79-1AB0-E0AED3C7E517}"/>
          </ac:picMkLst>
        </pc:picChg>
        <pc:picChg chg="add del mod">
          <ac:chgData name="Ben Jones (Ben Jones)" userId="e6e8a0f3-34fe-4d14-b7ab-3a9f1769fff2" providerId="ADAL" clId="{ADF66ABD-E07A-4ADE-9C28-115978057A0B}" dt="2025-06-18T06:32:19.979" v="1021"/>
          <ac:picMkLst>
            <pc:docMk/>
            <pc:sldMk cId="3913396427" sldId="286"/>
            <ac:picMk id="9" creationId="{184178C3-F4AA-181D-4357-23478A884182}"/>
          </ac:picMkLst>
        </pc:picChg>
        <pc:picChg chg="add del mod ord">
          <ac:chgData name="Ben Jones (Ben Jones)" userId="e6e8a0f3-34fe-4d14-b7ab-3a9f1769fff2" providerId="ADAL" clId="{ADF66ABD-E07A-4ADE-9C28-115978057A0B}" dt="2025-06-18T06:32:41.575" v="1022"/>
          <ac:picMkLst>
            <pc:docMk/>
            <pc:sldMk cId="3913396427" sldId="286"/>
            <ac:picMk id="12" creationId="{817E51E2-BF08-0954-71A2-0D543C0C4A82}"/>
          </ac:picMkLst>
        </pc:picChg>
        <pc:picChg chg="add mod">
          <ac:chgData name="Ben Jones (Ben Jones)" userId="e6e8a0f3-34fe-4d14-b7ab-3a9f1769fff2" providerId="ADAL" clId="{ADF66ABD-E07A-4ADE-9C28-115978057A0B}" dt="2025-06-18T06:32:41.575" v="1022"/>
          <ac:picMkLst>
            <pc:docMk/>
            <pc:sldMk cId="3913396427" sldId="286"/>
            <ac:picMk id="13" creationId="{60B83FB7-1F59-DBC0-1EC6-F3DD6133A1AD}"/>
          </ac:picMkLst>
        </pc:picChg>
      </pc:sldChg>
      <pc:sldChg chg="modTransition modAnim">
        <pc:chgData name="Ben Jones (Ben Jones)" userId="e6e8a0f3-34fe-4d14-b7ab-3a9f1769fff2" providerId="ADAL" clId="{ADF66ABD-E07A-4ADE-9C28-115978057A0B}" dt="2025-06-18T04:34:30.758" v="979"/>
        <pc:sldMkLst>
          <pc:docMk/>
          <pc:sldMk cId="3710320357" sldId="287"/>
        </pc:sldMkLst>
      </pc:sldChg>
      <pc:sldChg chg="addSp modSp">
        <pc:chgData name="Ben Jones (Ben Jones)" userId="e6e8a0f3-34fe-4d14-b7ab-3a9f1769fff2" providerId="ADAL" clId="{ADF66ABD-E07A-4ADE-9C28-115978057A0B}" dt="2025-06-18T06:41:58.693" v="1258"/>
        <pc:sldMkLst>
          <pc:docMk/>
          <pc:sldMk cId="2289959950" sldId="288"/>
        </pc:sldMkLst>
        <pc:picChg chg="add mod">
          <ac:chgData name="Ben Jones (Ben Jones)" userId="e6e8a0f3-34fe-4d14-b7ab-3a9f1769fff2" providerId="ADAL" clId="{ADF66ABD-E07A-4ADE-9C28-115978057A0B}" dt="2025-06-18T06:41:58.693" v="1258"/>
          <ac:picMkLst>
            <pc:docMk/>
            <pc:sldMk cId="2289959950" sldId="288"/>
            <ac:picMk id="7" creationId="{2ACC4793-5AFF-E406-7A31-DB7204AEE6A1}"/>
          </ac:picMkLst>
        </pc:picChg>
      </pc:sldChg>
      <pc:sldChg chg="modTransition">
        <pc:chgData name="Ben Jones (Ben Jones)" userId="e6e8a0f3-34fe-4d14-b7ab-3a9f1769fff2" providerId="ADAL" clId="{ADF66ABD-E07A-4ADE-9C28-115978057A0B}" dt="2025-06-18T04:37:16.996" v="988"/>
        <pc:sldMkLst>
          <pc:docMk/>
          <pc:sldMk cId="3967471825" sldId="289"/>
        </pc:sldMkLst>
      </pc:sldChg>
      <pc:sldChg chg="addSp modSp">
        <pc:chgData name="Ben Jones (Ben Jones)" userId="e6e8a0f3-34fe-4d14-b7ab-3a9f1769fff2" providerId="ADAL" clId="{ADF66ABD-E07A-4ADE-9C28-115978057A0B}" dt="2025-06-18T06:30:19.338" v="1002"/>
        <pc:sldMkLst>
          <pc:docMk/>
          <pc:sldMk cId="3149505042" sldId="290"/>
        </pc:sldMkLst>
        <pc:picChg chg="add mod">
          <ac:chgData name="Ben Jones (Ben Jones)" userId="e6e8a0f3-34fe-4d14-b7ab-3a9f1769fff2" providerId="ADAL" clId="{ADF66ABD-E07A-4ADE-9C28-115978057A0B}" dt="2025-06-18T06:30:19.338" v="1002"/>
          <ac:picMkLst>
            <pc:docMk/>
            <pc:sldMk cId="3149505042" sldId="290"/>
            <ac:picMk id="4" creationId="{9E378465-C297-E123-113D-C8E72C8D5770}"/>
          </ac:picMkLst>
        </pc:picChg>
      </pc:sldChg>
      <pc:sldChg chg="addSp delSp modSp mod modTransition modAnim">
        <pc:chgData name="Ben Jones (Ben Jones)" userId="e6e8a0f3-34fe-4d14-b7ab-3a9f1769fff2" providerId="ADAL" clId="{ADF66ABD-E07A-4ADE-9C28-115978057A0B}" dt="2025-06-18T04:36:32.767" v="985"/>
        <pc:sldMkLst>
          <pc:docMk/>
          <pc:sldMk cId="4265600289" sldId="291"/>
        </pc:sldMkLst>
        <pc:spChg chg="del">
          <ac:chgData name="Ben Jones (Ben Jones)" userId="e6e8a0f3-34fe-4d14-b7ab-3a9f1769fff2" providerId="ADAL" clId="{ADF66ABD-E07A-4ADE-9C28-115978057A0B}" dt="2025-06-18T04:12:19.667" v="69" actId="478"/>
          <ac:spMkLst>
            <pc:docMk/>
            <pc:sldMk cId="4265600289" sldId="291"/>
            <ac:spMk id="4" creationId="{9F0873EA-5C58-EBAD-EE79-DEBBC1111BDA}"/>
          </ac:spMkLst>
        </pc:spChg>
        <pc:picChg chg="add del mod">
          <ac:chgData name="Ben Jones (Ben Jones)" userId="e6e8a0f3-34fe-4d14-b7ab-3a9f1769fff2" providerId="ADAL" clId="{ADF66ABD-E07A-4ADE-9C28-115978057A0B}" dt="2025-06-18T04:36:08.344" v="982" actId="478"/>
          <ac:picMkLst>
            <pc:docMk/>
            <pc:sldMk cId="4265600289" sldId="291"/>
            <ac:picMk id="3" creationId="{6B1B1C1B-4D03-ABCE-8838-50AACB1A1756}"/>
          </ac:picMkLst>
        </pc:picChg>
        <pc:picChg chg="add mod">
          <ac:chgData name="Ben Jones (Ben Jones)" userId="e6e8a0f3-34fe-4d14-b7ab-3a9f1769fff2" providerId="ADAL" clId="{ADF66ABD-E07A-4ADE-9C28-115978057A0B}" dt="2025-06-18T04:36:25.148" v="984" actId="27614"/>
          <ac:picMkLst>
            <pc:docMk/>
            <pc:sldMk cId="4265600289" sldId="291"/>
            <ac:picMk id="6" creationId="{E3C8500B-A9F6-79E6-F392-C2C289A2EE61}"/>
          </ac:picMkLst>
        </pc:picChg>
      </pc:sldChg>
    </pc:docChg>
  </pc:docChgLst>
  <pc:docChgLst>
    <pc:chgData name="Ben Jones (Ben Jones)" userId="e6e8a0f3-34fe-4d14-b7ab-3a9f1769fff2" providerId="ADAL" clId="{78C1D944-C5E2-4D33-BE3A-5C243E175D98}"/>
    <pc:docChg chg="undo custSel addSld modSld">
      <pc:chgData name="Ben Jones (Ben Jones)" userId="e6e8a0f3-34fe-4d14-b7ab-3a9f1769fff2" providerId="ADAL" clId="{78C1D944-C5E2-4D33-BE3A-5C243E175D98}" dt="2025-06-10T10:39:40.222" v="850" actId="20577"/>
      <pc:docMkLst>
        <pc:docMk/>
      </pc:docMkLst>
      <pc:sldChg chg="addSp delSp modSp new mod modClrScheme chgLayout">
        <pc:chgData name="Ben Jones (Ben Jones)" userId="e6e8a0f3-34fe-4d14-b7ab-3a9f1769fff2" providerId="ADAL" clId="{78C1D944-C5E2-4D33-BE3A-5C243E175D98}" dt="2025-06-10T10:18:29.456" v="9" actId="20577"/>
        <pc:sldMkLst>
          <pc:docMk/>
          <pc:sldMk cId="3635014069" sldId="258"/>
        </pc:sldMkLst>
        <pc:spChg chg="add mod ord">
          <ac:chgData name="Ben Jones (Ben Jones)" userId="e6e8a0f3-34fe-4d14-b7ab-3a9f1769fff2" providerId="ADAL" clId="{78C1D944-C5E2-4D33-BE3A-5C243E175D98}" dt="2025-06-10T10:18:24.928" v="6" actId="20577"/>
          <ac:spMkLst>
            <pc:docMk/>
            <pc:sldMk cId="3635014069" sldId="258"/>
            <ac:spMk id="5" creationId="{3A179642-EA8A-3ADF-9E0E-56E7F6E9C340}"/>
          </ac:spMkLst>
        </pc:spChg>
        <pc:spChg chg="add mod ord">
          <ac:chgData name="Ben Jones (Ben Jones)" userId="e6e8a0f3-34fe-4d14-b7ab-3a9f1769fff2" providerId="ADAL" clId="{78C1D944-C5E2-4D33-BE3A-5C243E175D98}" dt="2025-06-10T10:18:29.456" v="9" actId="20577"/>
          <ac:spMkLst>
            <pc:docMk/>
            <pc:sldMk cId="3635014069" sldId="258"/>
            <ac:spMk id="6" creationId="{1E0B453A-CD21-CEA9-19F5-A9097CDD28B8}"/>
          </ac:spMkLst>
        </pc:spChg>
      </pc:sldChg>
      <pc:sldChg chg="addSp delSp modSp new mod modClrScheme chgLayout">
        <pc:chgData name="Ben Jones (Ben Jones)" userId="e6e8a0f3-34fe-4d14-b7ab-3a9f1769fff2" providerId="ADAL" clId="{78C1D944-C5E2-4D33-BE3A-5C243E175D98}" dt="2025-06-10T10:26:42.249" v="156" actId="27636"/>
        <pc:sldMkLst>
          <pc:docMk/>
          <pc:sldMk cId="3761732179" sldId="259"/>
        </pc:sldMkLst>
      </pc:sldChg>
      <pc:sldChg chg="addSp delSp modSp new mod modClrScheme chgLayout">
        <pc:chgData name="Ben Jones (Ben Jones)" userId="e6e8a0f3-34fe-4d14-b7ab-3a9f1769fff2" providerId="ADAL" clId="{78C1D944-C5E2-4D33-BE3A-5C243E175D98}" dt="2025-06-10T10:27:03.572" v="160"/>
        <pc:sldMkLst>
          <pc:docMk/>
          <pc:sldMk cId="119910343" sldId="260"/>
        </pc:sldMkLst>
      </pc:sldChg>
      <pc:sldChg chg="addSp delSp modSp new mod modClrScheme chgLayout">
        <pc:chgData name="Ben Jones (Ben Jones)" userId="e6e8a0f3-34fe-4d14-b7ab-3a9f1769fff2" providerId="ADAL" clId="{78C1D944-C5E2-4D33-BE3A-5C243E175D98}" dt="2025-06-10T10:36:06.225" v="793" actId="20577"/>
        <pc:sldMkLst>
          <pc:docMk/>
          <pc:sldMk cId="3539071505" sldId="261"/>
        </pc:sldMkLst>
        <pc:spChg chg="add mod ord">
          <ac:chgData name="Ben Jones (Ben Jones)" userId="e6e8a0f3-34fe-4d14-b7ab-3a9f1769fff2" providerId="ADAL" clId="{78C1D944-C5E2-4D33-BE3A-5C243E175D98}" dt="2025-06-10T10:36:06.225" v="793" actId="20577"/>
          <ac:spMkLst>
            <pc:docMk/>
            <pc:sldMk cId="3539071505" sldId="261"/>
            <ac:spMk id="5" creationId="{D486937B-AE08-CEA9-288B-A7E12B6EEC9E}"/>
          </ac:spMkLst>
        </pc:spChg>
        <pc:spChg chg="add mod ord">
          <ac:chgData name="Ben Jones (Ben Jones)" userId="e6e8a0f3-34fe-4d14-b7ab-3a9f1769fff2" providerId="ADAL" clId="{78C1D944-C5E2-4D33-BE3A-5C243E175D98}" dt="2025-06-10T10:34:19.461" v="774" actId="5793"/>
          <ac:spMkLst>
            <pc:docMk/>
            <pc:sldMk cId="3539071505" sldId="261"/>
            <ac:spMk id="8" creationId="{359FE974-4D1E-3967-5B90-8562E74CE499}"/>
          </ac:spMkLst>
        </pc:spChg>
      </pc:sldChg>
      <pc:sldChg chg="modSp add mod">
        <pc:chgData name="Ben Jones (Ben Jones)" userId="e6e8a0f3-34fe-4d14-b7ab-3a9f1769fff2" providerId="ADAL" clId="{78C1D944-C5E2-4D33-BE3A-5C243E175D98}" dt="2025-06-10T10:32:56.914" v="738" actId="20577"/>
        <pc:sldMkLst>
          <pc:docMk/>
          <pc:sldMk cId="3768076261" sldId="262"/>
        </pc:sldMkLst>
      </pc:sldChg>
      <pc:sldChg chg="addSp delSp modSp new mod modClrScheme chgLayout">
        <pc:chgData name="Ben Jones (Ben Jones)" userId="e6e8a0f3-34fe-4d14-b7ab-3a9f1769fff2" providerId="ADAL" clId="{78C1D944-C5E2-4D33-BE3A-5C243E175D98}" dt="2025-06-10T10:39:35.454" v="845" actId="20577"/>
        <pc:sldMkLst>
          <pc:docMk/>
          <pc:sldMk cId="1175822862" sldId="263"/>
        </pc:sldMkLst>
        <pc:spChg chg="add mod ord">
          <ac:chgData name="Ben Jones (Ben Jones)" userId="e6e8a0f3-34fe-4d14-b7ab-3a9f1769fff2" providerId="ADAL" clId="{78C1D944-C5E2-4D33-BE3A-5C243E175D98}" dt="2025-06-10T10:36:36.547" v="798" actId="20577"/>
          <ac:spMkLst>
            <pc:docMk/>
            <pc:sldMk cId="1175822862" sldId="263"/>
            <ac:spMk id="7" creationId="{56C6F239-F5E8-6417-880B-0B56CE59D207}"/>
          </ac:spMkLst>
        </pc:spChg>
        <pc:spChg chg="add mod ord">
          <ac:chgData name="Ben Jones (Ben Jones)" userId="e6e8a0f3-34fe-4d14-b7ab-3a9f1769fff2" providerId="ADAL" clId="{78C1D944-C5E2-4D33-BE3A-5C243E175D98}" dt="2025-06-10T10:39:35.454" v="845" actId="20577"/>
          <ac:spMkLst>
            <pc:docMk/>
            <pc:sldMk cId="1175822862" sldId="263"/>
            <ac:spMk id="8" creationId="{A8D1847C-4AD3-1D2C-43B8-828394D9FF0E}"/>
          </ac:spMkLst>
        </pc:spChg>
      </pc:sldChg>
      <pc:sldChg chg="addSp delSp modSp new mod modClrScheme chgLayout">
        <pc:chgData name="Ben Jones (Ben Jones)" userId="e6e8a0f3-34fe-4d14-b7ab-3a9f1769fff2" providerId="ADAL" clId="{78C1D944-C5E2-4D33-BE3A-5C243E175D98}" dt="2025-06-10T10:39:40.222" v="850" actId="20577"/>
        <pc:sldMkLst>
          <pc:docMk/>
          <pc:sldMk cId="549990195" sldId="264"/>
        </pc:sldMkLst>
      </pc:sldChg>
    </pc:docChg>
  </pc:docChgLst>
  <pc:docChgLst>
    <pc:chgData name="Ben Jones (Ben Jones)" userId="e6e8a0f3-34fe-4d14-b7ab-3a9f1769fff2" providerId="ADAL" clId="{014A208C-71D7-40A5-9295-D811E515A970}"/>
    <pc:docChg chg="delSld modSld">
      <pc:chgData name="Ben Jones (Ben Jones)" userId="e6e8a0f3-34fe-4d14-b7ab-3a9f1769fff2" providerId="ADAL" clId="{014A208C-71D7-40A5-9295-D811E515A970}" dt="2025-06-10T03:38:36.213" v="15" actId="47"/>
      <pc:docMkLst>
        <pc:docMk/>
      </pc:docMkLst>
      <pc:sldChg chg="modSp mod">
        <pc:chgData name="Ben Jones (Ben Jones)" userId="e6e8a0f3-34fe-4d14-b7ab-3a9f1769fff2" providerId="ADAL" clId="{014A208C-71D7-40A5-9295-D811E515A970}" dt="2025-06-10T03:38:29.012" v="9" actId="20577"/>
        <pc:sldMkLst>
          <pc:docMk/>
          <pc:sldMk cId="4046351447" sldId="256"/>
        </pc:sldMkLst>
      </pc:sldChg>
      <pc:sldChg chg="del">
        <pc:chgData name="Ben Jones (Ben Jones)" userId="e6e8a0f3-34fe-4d14-b7ab-3a9f1769fff2" providerId="ADAL" clId="{014A208C-71D7-40A5-9295-D811E515A970}" dt="2025-06-10T03:38:31.765" v="10" actId="47"/>
        <pc:sldMkLst>
          <pc:docMk/>
          <pc:sldMk cId="3809958420" sldId="258"/>
        </pc:sldMkLst>
      </pc:sldChg>
      <pc:sldChg chg="del">
        <pc:chgData name="Ben Jones (Ben Jones)" userId="e6e8a0f3-34fe-4d14-b7ab-3a9f1769fff2" providerId="ADAL" clId="{014A208C-71D7-40A5-9295-D811E515A970}" dt="2025-06-10T03:38:32.853" v="11" actId="47"/>
        <pc:sldMkLst>
          <pc:docMk/>
          <pc:sldMk cId="935061494" sldId="259"/>
        </pc:sldMkLst>
      </pc:sldChg>
      <pc:sldChg chg="del">
        <pc:chgData name="Ben Jones (Ben Jones)" userId="e6e8a0f3-34fe-4d14-b7ab-3a9f1769fff2" providerId="ADAL" clId="{014A208C-71D7-40A5-9295-D811E515A970}" dt="2025-06-10T03:38:33.492" v="12" actId="47"/>
        <pc:sldMkLst>
          <pc:docMk/>
          <pc:sldMk cId="553467654" sldId="260"/>
        </pc:sldMkLst>
      </pc:sldChg>
      <pc:sldChg chg="del">
        <pc:chgData name="Ben Jones (Ben Jones)" userId="e6e8a0f3-34fe-4d14-b7ab-3a9f1769fff2" providerId="ADAL" clId="{014A208C-71D7-40A5-9295-D811E515A970}" dt="2025-06-10T03:38:36.213" v="15" actId="47"/>
        <pc:sldMkLst>
          <pc:docMk/>
          <pc:sldMk cId="3817010905" sldId="261"/>
        </pc:sldMkLst>
      </pc:sldChg>
      <pc:sldChg chg="del">
        <pc:chgData name="Ben Jones (Ben Jones)" userId="e6e8a0f3-34fe-4d14-b7ab-3a9f1769fff2" providerId="ADAL" clId="{014A208C-71D7-40A5-9295-D811E515A970}" dt="2025-06-10T03:38:34.351" v="14" actId="47"/>
        <pc:sldMkLst>
          <pc:docMk/>
          <pc:sldMk cId="4120231659" sldId="262"/>
        </pc:sldMkLst>
      </pc:sldChg>
      <pc:sldChg chg="del">
        <pc:chgData name="Ben Jones (Ben Jones)" userId="e6e8a0f3-34fe-4d14-b7ab-3a9f1769fff2" providerId="ADAL" clId="{014A208C-71D7-40A5-9295-D811E515A970}" dt="2025-06-10T03:38:33.961" v="13" actId="47"/>
        <pc:sldMkLst>
          <pc:docMk/>
          <pc:sldMk cId="3146773800" sldId="263"/>
        </pc:sldMkLst>
      </pc:sldChg>
    </pc:docChg>
  </pc:docChgLst>
</pc:chgInfo>
</file>

<file path=ppt/media/hdphoto1.wdp>
</file>

<file path=ppt/media/image1.png>
</file>

<file path=ppt/media/image2.png>
</file>

<file path=ppt/media/image3.png>
</file>

<file path=ppt/media/image4.png>
</file>

<file path=ppt/media/image5.gif>
</file>

<file path=ppt/media/image6.gif>
</file>

<file path=ppt/media/image7.gif>
</file>

<file path=ppt/media/image8.gif>
</file>

<file path=ppt/media/image9.gif>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99D6F8-8861-4E89-8001-A063C7660060}" type="datetimeFigureOut">
              <a:rPr lang="en-AU" smtClean="0"/>
              <a:t>18/06/2025</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D73599-F1B3-41EA-BB13-D8561E97DF8C}" type="slidenum">
              <a:rPr lang="en-AU" smtClean="0"/>
              <a:t>‹#›</a:t>
            </a:fld>
            <a:endParaRPr lang="en-AU"/>
          </a:p>
        </p:txBody>
      </p:sp>
    </p:spTree>
    <p:extLst>
      <p:ext uri="{BB962C8B-B14F-4D97-AF65-F5344CB8AC3E}">
        <p14:creationId xmlns:p14="http://schemas.microsoft.com/office/powerpoint/2010/main" val="3103832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Welcome to Lecture 2, we have defined our LED Light class and </a:t>
            </a:r>
            <a:r>
              <a:rPr lang="en-US" sz="1200" b="0" i="0" kern="1200" dirty="0" err="1">
                <a:solidFill>
                  <a:schemeClr val="tx1"/>
                </a:solidFill>
                <a:effectLst/>
                <a:latin typeface="+mn-lt"/>
                <a:ea typeface="+mn-ea"/>
                <a:cs typeface="+mn-cs"/>
              </a:rPr>
              <a:t>initialised</a:t>
            </a:r>
            <a:r>
              <a:rPr lang="en-US" sz="1200" b="0" i="0" kern="1200" dirty="0">
                <a:solidFill>
                  <a:schemeClr val="tx1"/>
                </a:solidFill>
                <a:effectLst/>
                <a:latin typeface="+mn-lt"/>
                <a:ea typeface="+mn-ea"/>
                <a:cs typeface="+mn-cs"/>
              </a:rPr>
              <a:t> the Pin superclass.</a:t>
            </a:r>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1</a:t>
            </a:fld>
            <a:endParaRPr lang="en-AU"/>
          </a:p>
        </p:txBody>
      </p:sp>
    </p:spTree>
    <p:extLst>
      <p:ext uri="{BB962C8B-B14F-4D97-AF65-F5344CB8AC3E}">
        <p14:creationId xmlns:p14="http://schemas.microsoft.com/office/powerpoint/2010/main" val="21416214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Lets unit test our new method</a:t>
            </a:r>
          </a:p>
        </p:txBody>
      </p:sp>
      <p:sp>
        <p:nvSpPr>
          <p:cNvPr id="4" name="Slide Number Placeholder 3"/>
          <p:cNvSpPr>
            <a:spLocks noGrp="1"/>
          </p:cNvSpPr>
          <p:nvPr>
            <p:ph type="sldNum" sz="quarter" idx="5"/>
          </p:nvPr>
        </p:nvSpPr>
        <p:spPr/>
        <p:txBody>
          <a:bodyPr/>
          <a:lstStyle/>
          <a:p>
            <a:fld id="{8BD73599-F1B3-41EA-BB13-D8561E97DF8C}" type="slidenum">
              <a:rPr lang="en-AU" smtClean="0"/>
              <a:t>10</a:t>
            </a:fld>
            <a:endParaRPr lang="en-AU"/>
          </a:p>
        </p:txBody>
      </p:sp>
    </p:spTree>
    <p:extLst>
      <p:ext uri="{BB962C8B-B14F-4D97-AF65-F5344CB8AC3E}">
        <p14:creationId xmlns:p14="http://schemas.microsoft.com/office/powerpoint/2010/main" val="22204743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As you can see, the new toggle() method provides the same functionality as the superclass implementation, but with enhanced debugging. However, there is an issue with our implementation—not with the syntax or functionality, but with the duplicated code it introduces.</a:t>
            </a:r>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11</a:t>
            </a:fld>
            <a:endParaRPr lang="en-AU"/>
          </a:p>
        </p:txBody>
      </p:sp>
    </p:spTree>
    <p:extLst>
      <p:ext uri="{BB962C8B-B14F-4D97-AF65-F5344CB8AC3E}">
        <p14:creationId xmlns:p14="http://schemas.microsoft.com/office/powerpoint/2010/main" val="12718927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DRY pattern stands for Don't Repeat Yourself. It is a software development principle that encourages you to avoid duplicating code or logic. Instead, you should organize your code so that each piece of knowledge or functionality is defined only once. This makes your code easier to maintain, reduces errors, and makes updates simpler, because you only need to change one place instead of many.</a:t>
            </a:r>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12</a:t>
            </a:fld>
            <a:endParaRPr lang="en-AU"/>
          </a:p>
        </p:txBody>
      </p:sp>
    </p:spTree>
    <p:extLst>
      <p:ext uri="{BB962C8B-B14F-4D97-AF65-F5344CB8AC3E}">
        <p14:creationId xmlns:p14="http://schemas.microsoft.com/office/powerpoint/2010/main" val="41615597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13</a:t>
            </a:fld>
            <a:endParaRPr lang="en-AU"/>
          </a:p>
        </p:txBody>
      </p:sp>
    </p:spTree>
    <p:extLst>
      <p:ext uri="{BB962C8B-B14F-4D97-AF65-F5344CB8AC3E}">
        <p14:creationId xmlns:p14="http://schemas.microsoft.com/office/powerpoint/2010/main" val="1284296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Let’s refactor the code using the DRY pattern.</a:t>
            </a:r>
          </a:p>
        </p:txBody>
      </p:sp>
      <p:sp>
        <p:nvSpPr>
          <p:cNvPr id="4" name="Slide Number Placeholder 3"/>
          <p:cNvSpPr>
            <a:spLocks noGrp="1"/>
          </p:cNvSpPr>
          <p:nvPr>
            <p:ph type="sldNum" sz="quarter" idx="5"/>
          </p:nvPr>
        </p:nvSpPr>
        <p:spPr/>
        <p:txBody>
          <a:bodyPr/>
          <a:lstStyle/>
          <a:p>
            <a:fld id="{8BD73599-F1B3-41EA-BB13-D8561E97DF8C}" type="slidenum">
              <a:rPr lang="en-AU" smtClean="0"/>
              <a:t>14</a:t>
            </a:fld>
            <a:endParaRPr lang="en-AU"/>
          </a:p>
        </p:txBody>
      </p:sp>
    </p:spTree>
    <p:extLst>
      <p:ext uri="{BB962C8B-B14F-4D97-AF65-F5344CB8AC3E}">
        <p14:creationId xmlns:p14="http://schemas.microsoft.com/office/powerpoint/2010/main" val="23503579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Encapsulation restricts direct access to some of an object's components (such as attributes or methods), meaning the internal representation of the object is hidden from the outside. Think of it like </a:t>
            </a:r>
            <a:r>
              <a:rPr lang="en-US" sz="1200" b="0" i="0" kern="1200" dirty="0">
                <a:solidFill>
                  <a:schemeClr val="tx1"/>
                </a:solidFill>
                <a:effectLst/>
                <a:latin typeface="+mn-lt"/>
                <a:ea typeface="+mn-ea"/>
                <a:cs typeface="+mn-cs"/>
              </a:rPr>
              <a:t>putting your valuables in a box and only giving others a key to use them in a safe way, without letting them see or change everything inside.</a:t>
            </a:r>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15</a:t>
            </a:fld>
            <a:endParaRPr lang="en-AU"/>
          </a:p>
        </p:txBody>
      </p:sp>
    </p:spTree>
    <p:extLst>
      <p:ext uri="{BB962C8B-B14F-4D97-AF65-F5344CB8AC3E}">
        <p14:creationId xmlns:p14="http://schemas.microsoft.com/office/powerpoint/2010/main" val="32444807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1F2328"/>
                </a:solidFill>
                <a:effectLst/>
                <a:latin typeface="-apple-system"/>
              </a:rPr>
              <a:t>This Python implementation demonstrates the concept of encapsulation. Unlike languages such as C++ or C#, Python does not provide true encapsulation. Instead, it uses name mangling to obscure values, rather than completely restricting access to data from outside the object. Additionally, in </a:t>
            </a:r>
            <a:r>
              <a:rPr lang="en-GB" b="0" i="0" dirty="0" err="1">
                <a:solidFill>
                  <a:srgbClr val="1F2328"/>
                </a:solidFill>
                <a:effectLst/>
                <a:latin typeface="-apple-system"/>
              </a:rPr>
              <a:t>MicroPython</a:t>
            </a:r>
            <a:r>
              <a:rPr lang="en-GB" b="0" i="0" dirty="0">
                <a:solidFill>
                  <a:srgbClr val="1F2328"/>
                </a:solidFill>
                <a:effectLst/>
                <a:latin typeface="-apple-system"/>
              </a:rPr>
              <a:t>, a streamlined version of Python optimized for microcontrollers, encapsulation features have been excluded to conserve memory. While students are not required to implement this code, they should develop a strong understanding of encapsulation as a principle and disregard Python’s specific limitations in this area.</a:t>
            </a:r>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16</a:t>
            </a:fld>
            <a:endParaRPr lang="en-AU"/>
          </a:p>
        </p:txBody>
      </p:sp>
    </p:spTree>
    <p:extLst>
      <p:ext uri="{BB962C8B-B14F-4D97-AF65-F5344CB8AC3E}">
        <p14:creationId xmlns:p14="http://schemas.microsoft.com/office/powerpoint/2010/main" val="24729439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17</a:t>
            </a:fld>
            <a:endParaRPr lang="en-AU"/>
          </a:p>
        </p:txBody>
      </p:sp>
    </p:spTree>
    <p:extLst>
      <p:ext uri="{BB962C8B-B14F-4D97-AF65-F5344CB8AC3E}">
        <p14:creationId xmlns:p14="http://schemas.microsoft.com/office/powerpoint/2010/main" val="2022023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AU" dirty="0"/>
              <a:t>Setters and Getters are a generic name for methods that access safely encapsulated attributes.</a:t>
            </a:r>
          </a:p>
          <a:p>
            <a:pPr marL="0" indent="0">
              <a:buNone/>
            </a:pPr>
            <a:r>
              <a:rPr lang="en-US" dirty="0"/>
              <a:t>A getter is a method that retrieves (gets) the value of a private attribute. It allows you to read the value without providing direct access to the underlying variable or its memory location.</a:t>
            </a:r>
          </a:p>
          <a:p>
            <a:pPr marL="0" indent="0">
              <a:buNone/>
            </a:pPr>
            <a:r>
              <a:rPr lang="en-US" dirty="0"/>
              <a:t>A setter is a method that sets (updates) the value of a private attribute. It allows you to validate or restrict changes before updating the attribute.</a:t>
            </a:r>
          </a:p>
          <a:p>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18</a:t>
            </a:fld>
            <a:endParaRPr lang="en-AU"/>
          </a:p>
        </p:txBody>
      </p:sp>
    </p:spTree>
    <p:extLst>
      <p:ext uri="{BB962C8B-B14F-4D97-AF65-F5344CB8AC3E}">
        <p14:creationId xmlns:p14="http://schemas.microsoft.com/office/powerpoint/2010/main" val="32431719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We’ll create a setter and a getter in the Pythonic way. First, let’s define an attribute that we want to set and get.</a:t>
            </a:r>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19</a:t>
            </a:fld>
            <a:endParaRPr lang="en-AU"/>
          </a:p>
        </p:txBody>
      </p:sp>
    </p:spTree>
    <p:extLst>
      <p:ext uri="{BB962C8B-B14F-4D97-AF65-F5344CB8AC3E}">
        <p14:creationId xmlns:p14="http://schemas.microsoft.com/office/powerpoint/2010/main" val="1870261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Today we will explore</a:t>
            </a:r>
          </a:p>
          <a:p>
            <a:pPr marL="171450" indent="-171450">
              <a:buFont typeface="Arial" panose="020B0604020202020204" pitchFamily="34" charset="0"/>
              <a:buChar char="•"/>
            </a:pPr>
            <a:r>
              <a:rPr lang="en-AU" dirty="0"/>
              <a:t>Overriding polymorphism</a:t>
            </a:r>
          </a:p>
          <a:p>
            <a:pPr marL="171450" indent="-171450">
              <a:buFont typeface="Arial" panose="020B0604020202020204" pitchFamily="34" charset="0"/>
              <a:buChar char="•"/>
            </a:pPr>
            <a:r>
              <a:rPr lang="en-AU" dirty="0"/>
              <a:t>The DRY principle</a:t>
            </a:r>
          </a:p>
          <a:p>
            <a:pPr marL="171450" indent="-171450">
              <a:buFont typeface="Arial" panose="020B0604020202020204" pitchFamily="34" charset="0"/>
              <a:buChar char="•"/>
            </a:pPr>
            <a:r>
              <a:rPr lang="en-AU" dirty="0"/>
              <a:t>Encapsulation</a:t>
            </a:r>
          </a:p>
          <a:p>
            <a:pPr marL="171450" indent="-171450">
              <a:buFont typeface="Arial" panose="020B0604020202020204" pitchFamily="34" charset="0"/>
              <a:buChar char="•"/>
            </a:pPr>
            <a:r>
              <a:rPr lang="en-AU" dirty="0"/>
              <a:t>Setters ang getter</a:t>
            </a:r>
          </a:p>
          <a:p>
            <a:pPr marL="171450" indent="-171450">
              <a:buFont typeface="Arial" panose="020B0604020202020204" pitchFamily="34" charset="0"/>
              <a:buChar char="•"/>
            </a:pPr>
            <a:r>
              <a:rPr lang="en-AU" dirty="0"/>
              <a:t>Overloading Polymorphism</a:t>
            </a:r>
          </a:p>
          <a:p>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2</a:t>
            </a:fld>
            <a:endParaRPr lang="en-AU"/>
          </a:p>
        </p:txBody>
      </p:sp>
    </p:spTree>
    <p:extLst>
      <p:ext uri="{BB962C8B-B14F-4D97-AF65-F5344CB8AC3E}">
        <p14:creationId xmlns:p14="http://schemas.microsoft.com/office/powerpoint/2010/main" val="33986527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To create the getter we need to add the @property decorator. </a:t>
            </a:r>
            <a:r>
              <a:rPr lang="en-US" sz="1200" b="0" i="0" kern="1200" dirty="0">
                <a:solidFill>
                  <a:schemeClr val="tx1"/>
                </a:solidFill>
                <a:effectLst/>
                <a:latin typeface="+mn-lt"/>
                <a:ea typeface="+mn-ea"/>
                <a:cs typeface="+mn-cs"/>
              </a:rPr>
              <a:t>A decorator in Python is a special function that can modify or enhance another function without changing its actual code. In this case the @property decorator allows the method to be called without the parenthesis. We will then implement a simple get method that returns the current state of the LED using the Superclass .value() methods.</a:t>
            </a:r>
          </a:p>
          <a:p>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20</a:t>
            </a:fld>
            <a:endParaRPr lang="en-AU"/>
          </a:p>
        </p:txBody>
      </p:sp>
    </p:spTree>
    <p:extLst>
      <p:ext uri="{BB962C8B-B14F-4D97-AF65-F5344CB8AC3E}">
        <p14:creationId xmlns:p14="http://schemas.microsoft.com/office/powerpoint/2010/main" val="21714935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To create the setter we need to add the @.setter decorator. </a:t>
            </a:r>
            <a:r>
              <a:rPr lang="en-US" sz="1200" b="0" i="0" kern="1200" dirty="0">
                <a:solidFill>
                  <a:schemeClr val="tx1"/>
                </a:solidFill>
                <a:effectLst/>
                <a:latin typeface="+mn-lt"/>
                <a:ea typeface="+mn-ea"/>
                <a:cs typeface="+mn-cs"/>
              </a:rPr>
              <a:t>Then we will implement a </a:t>
            </a:r>
            <a:r>
              <a:rPr lang="en-US" sz="1200" b="0" i="0" kern="1200">
                <a:solidFill>
                  <a:schemeClr val="tx1"/>
                </a:solidFill>
                <a:effectLst/>
                <a:latin typeface="+mn-lt"/>
                <a:ea typeface="+mn-ea"/>
                <a:cs typeface="+mn-cs"/>
              </a:rPr>
              <a:t>simple set </a:t>
            </a:r>
            <a:r>
              <a:rPr lang="en-US" sz="1200" b="0" i="0" kern="1200" dirty="0">
                <a:solidFill>
                  <a:schemeClr val="tx1"/>
                </a:solidFill>
                <a:effectLst/>
                <a:latin typeface="+mn-lt"/>
                <a:ea typeface="+mn-ea"/>
                <a:cs typeface="+mn-cs"/>
              </a:rPr>
              <a:t>method that validates and sets the state of the LED.</a:t>
            </a:r>
          </a:p>
          <a:p>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21</a:t>
            </a:fld>
            <a:endParaRPr lang="en-AU"/>
          </a:p>
        </p:txBody>
      </p:sp>
    </p:spTree>
    <p:extLst>
      <p:ext uri="{BB962C8B-B14F-4D97-AF65-F5344CB8AC3E}">
        <p14:creationId xmlns:p14="http://schemas.microsoft.com/office/powerpoint/2010/main" val="14048748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Now we will unit test out the setter and getter methods.</a:t>
            </a:r>
          </a:p>
        </p:txBody>
      </p:sp>
      <p:sp>
        <p:nvSpPr>
          <p:cNvPr id="4" name="Slide Number Placeholder 3"/>
          <p:cNvSpPr>
            <a:spLocks noGrp="1"/>
          </p:cNvSpPr>
          <p:nvPr>
            <p:ph type="sldNum" sz="quarter" idx="5"/>
          </p:nvPr>
        </p:nvSpPr>
        <p:spPr/>
        <p:txBody>
          <a:bodyPr/>
          <a:lstStyle/>
          <a:p>
            <a:fld id="{8BD73599-F1B3-41EA-BB13-D8561E97DF8C}" type="slidenum">
              <a:rPr lang="en-AU" smtClean="0"/>
              <a:t>22</a:t>
            </a:fld>
            <a:endParaRPr lang="en-AU"/>
          </a:p>
        </p:txBody>
      </p:sp>
    </p:spTree>
    <p:extLst>
      <p:ext uri="{BB962C8B-B14F-4D97-AF65-F5344CB8AC3E}">
        <p14:creationId xmlns:p14="http://schemas.microsoft.com/office/powerpoint/2010/main" val="27687417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Overloading occurs when a Sub Class and/or Super Class have multiple methods with the same name but different parameters (number or type). When you call the method, depending on the parameters passed, the corresponding method is executed.</a:t>
            </a:r>
          </a:p>
          <a:p>
            <a:pPr marL="0" indent="0">
              <a:buNone/>
            </a:pPr>
            <a:endParaRPr lang="en-US" dirty="0"/>
          </a:p>
        </p:txBody>
      </p:sp>
      <p:sp>
        <p:nvSpPr>
          <p:cNvPr id="4" name="Slide Number Placeholder 3"/>
          <p:cNvSpPr>
            <a:spLocks noGrp="1"/>
          </p:cNvSpPr>
          <p:nvPr>
            <p:ph type="sldNum" sz="quarter" idx="5"/>
          </p:nvPr>
        </p:nvSpPr>
        <p:spPr/>
        <p:txBody>
          <a:bodyPr/>
          <a:lstStyle/>
          <a:p>
            <a:fld id="{8BD73599-F1B3-41EA-BB13-D8561E97DF8C}" type="slidenum">
              <a:rPr lang="en-AU" smtClean="0"/>
              <a:t>24</a:t>
            </a:fld>
            <a:endParaRPr lang="en-AU"/>
          </a:p>
        </p:txBody>
      </p:sp>
    </p:spTree>
    <p:extLst>
      <p:ext uri="{BB962C8B-B14F-4D97-AF65-F5344CB8AC3E}">
        <p14:creationId xmlns:p14="http://schemas.microsoft.com/office/powerpoint/2010/main" val="4807327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Python doesn’t support true method overloading polymorphism, but it’s important to understand how it works in pseudocode, as you might encounter questions about it in your exam. </a:t>
            </a:r>
            <a:r>
              <a:rPr lang="en-US" sz="1200" b="0" i="0" kern="1200">
                <a:solidFill>
                  <a:schemeClr val="tx1"/>
                </a:solidFill>
                <a:effectLst/>
                <a:latin typeface="+mn-lt"/>
                <a:ea typeface="+mn-ea"/>
                <a:cs typeface="+mn-cs"/>
              </a:rPr>
              <a:t>In this code snippet, you can see that calling the function with no parameters, a single value, or two integers each invokes a different method.</a:t>
            </a:r>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25</a:t>
            </a:fld>
            <a:endParaRPr lang="en-AU"/>
          </a:p>
        </p:txBody>
      </p:sp>
    </p:spTree>
    <p:extLst>
      <p:ext uri="{BB962C8B-B14F-4D97-AF65-F5344CB8AC3E}">
        <p14:creationId xmlns:p14="http://schemas.microsoft.com/office/powerpoint/2010/main" val="32849359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b="0" i="0" kern="1200" dirty="0">
                <a:solidFill>
                  <a:schemeClr val="tx1"/>
                </a:solidFill>
                <a:effectLst/>
                <a:latin typeface="+mn-lt"/>
                <a:ea typeface="+mn-ea"/>
                <a:cs typeface="+mn-cs"/>
              </a:rPr>
              <a:t>Polymorphism through overriding occurs when a subclass provides its own implementation of a method that it inherits from its superclass. In this case, the method in the subclass has the same name and parameters as the one in the superclass, but its behavior is customized for the subclass.</a:t>
            </a:r>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3</a:t>
            </a:fld>
            <a:endParaRPr lang="en-AU"/>
          </a:p>
        </p:txBody>
      </p:sp>
    </p:spTree>
    <p:extLst>
      <p:ext uri="{BB962C8B-B14F-4D97-AF65-F5344CB8AC3E}">
        <p14:creationId xmlns:p14="http://schemas.microsoft.com/office/powerpoint/2010/main" val="25167946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You have already declared the </a:t>
            </a:r>
            <a:r>
              <a:rPr lang="en-US" sz="1200" b="0" i="0" kern="1200" dirty="0" err="1">
                <a:solidFill>
                  <a:schemeClr val="tx1"/>
                </a:solidFill>
                <a:effectLst/>
                <a:latin typeface="+mn-lt"/>
                <a:ea typeface="+mn-ea"/>
                <a:cs typeface="+mn-cs"/>
              </a:rPr>
              <a:t>Led_Light</a:t>
            </a:r>
            <a:r>
              <a:rPr lang="en-US" sz="1200" b="0" i="0" kern="1200" dirty="0">
                <a:solidFill>
                  <a:schemeClr val="tx1"/>
                </a:solidFill>
                <a:effectLst/>
                <a:latin typeface="+mn-lt"/>
                <a:ea typeface="+mn-ea"/>
                <a:cs typeface="+mn-cs"/>
              </a:rPr>
              <a:t> class and its initializer. Now, you need to store the parameters passed during initialization as attributes, so they can be used within the class.</a:t>
            </a:r>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4</a:t>
            </a:fld>
            <a:endParaRPr lang="en-AU"/>
          </a:p>
        </p:txBody>
      </p:sp>
    </p:spTree>
    <p:extLst>
      <p:ext uri="{BB962C8B-B14F-4D97-AF65-F5344CB8AC3E}">
        <p14:creationId xmlns:p14="http://schemas.microsoft.com/office/powerpoint/2010/main" val="29084178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Super class already contains an on() method. However, it does not include the debugging functionality we need. To address this, we will use polymorphism to override the on() method in our subclass and add the required debugging features. With overriding polymorphism, the on() method in the subclass will be called instead of the implementation in the Super class.</a:t>
            </a:r>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5</a:t>
            </a:fld>
            <a:endParaRPr lang="en-AU"/>
          </a:p>
        </p:txBody>
      </p:sp>
    </p:spTree>
    <p:extLst>
      <p:ext uri="{BB962C8B-B14F-4D97-AF65-F5344CB8AC3E}">
        <p14:creationId xmlns:p14="http://schemas.microsoft.com/office/powerpoint/2010/main" val="1969676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Super class already includes an off() method. We will once again use polymorphism to override the off() method in our subclass and add debugging functionality.</a:t>
            </a:r>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6</a:t>
            </a:fld>
            <a:endParaRPr lang="en-AU"/>
          </a:p>
        </p:txBody>
      </p:sp>
    </p:spTree>
    <p:extLst>
      <p:ext uri="{BB962C8B-B14F-4D97-AF65-F5344CB8AC3E}">
        <p14:creationId xmlns:p14="http://schemas.microsoft.com/office/powerpoint/2010/main" val="40182285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Let’s instantiate and test our overriding methods.</a:t>
            </a:r>
          </a:p>
        </p:txBody>
      </p:sp>
      <p:sp>
        <p:nvSpPr>
          <p:cNvPr id="4" name="Slide Number Placeholder 3"/>
          <p:cNvSpPr>
            <a:spLocks noGrp="1"/>
          </p:cNvSpPr>
          <p:nvPr>
            <p:ph type="sldNum" sz="quarter" idx="5"/>
          </p:nvPr>
        </p:nvSpPr>
        <p:spPr/>
        <p:txBody>
          <a:bodyPr/>
          <a:lstStyle/>
          <a:p>
            <a:fld id="{8BD73599-F1B3-41EA-BB13-D8561E97DF8C}" type="slidenum">
              <a:rPr lang="en-AU" smtClean="0"/>
              <a:t>7</a:t>
            </a:fld>
            <a:endParaRPr lang="en-AU"/>
          </a:p>
        </p:txBody>
      </p:sp>
    </p:spTree>
    <p:extLst>
      <p:ext uri="{BB962C8B-B14F-4D97-AF65-F5344CB8AC3E}">
        <p14:creationId xmlns:p14="http://schemas.microsoft.com/office/powerpoint/2010/main" val="8894226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As you can see in this unit test of the method, the subclass's on and off methods are called. If the debug parameter is set to true, enhanced debugging information will be displayed in the terminal.</a:t>
            </a:r>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8</a:t>
            </a:fld>
            <a:endParaRPr lang="en-AU"/>
          </a:p>
        </p:txBody>
      </p:sp>
    </p:spTree>
    <p:extLst>
      <p:ext uri="{BB962C8B-B14F-4D97-AF65-F5344CB8AC3E}">
        <p14:creationId xmlns:p14="http://schemas.microsoft.com/office/powerpoint/2010/main" val="32634502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Now we will override the toggle() method. First, implement it as shown here. You may notice a potential issue with this approach, we’ll reflect on it in a few slides.</a:t>
            </a:r>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9</a:t>
            </a:fld>
            <a:endParaRPr lang="en-AU"/>
          </a:p>
        </p:txBody>
      </p:sp>
    </p:spTree>
    <p:extLst>
      <p:ext uri="{BB962C8B-B14F-4D97-AF65-F5344CB8AC3E}">
        <p14:creationId xmlns:p14="http://schemas.microsoft.com/office/powerpoint/2010/main" val="32797883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84308-54A0-119D-9883-92C81494605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7341D6A3-FCC9-D117-00EC-40134F447C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B9653241-DD48-0333-BA15-B8B8352A5B4E}"/>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5" name="Footer Placeholder 4">
            <a:extLst>
              <a:ext uri="{FF2B5EF4-FFF2-40B4-BE49-F238E27FC236}">
                <a16:creationId xmlns:a16="http://schemas.microsoft.com/office/drawing/2014/main" id="{FBE4E73C-5503-1BAD-DC16-CB4BF7B21BB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7A8DEEC-EEAE-2E70-1B61-944B4AEB9C24}"/>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6614470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D834F-86E5-1E9E-1F96-CD35DF88AE46}"/>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882F383D-BE19-9205-9EFD-4E6D30D0836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91D40C3-0338-8995-A11F-F8F58C5C730E}"/>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5" name="Footer Placeholder 4">
            <a:extLst>
              <a:ext uri="{FF2B5EF4-FFF2-40B4-BE49-F238E27FC236}">
                <a16:creationId xmlns:a16="http://schemas.microsoft.com/office/drawing/2014/main" id="{8837C384-11FD-F23C-F7CB-1B88B6C533E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F60D8E2-0FD5-BEE3-CC96-6FDD87469B8E}"/>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631848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D4AA2A-E03E-A45D-C368-544452F521F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DF365554-910C-28B3-40A3-CA30A6190C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65A9195-2449-185F-3DE3-FB24B3D8B71A}"/>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5" name="Footer Placeholder 4">
            <a:extLst>
              <a:ext uri="{FF2B5EF4-FFF2-40B4-BE49-F238E27FC236}">
                <a16:creationId xmlns:a16="http://schemas.microsoft.com/office/drawing/2014/main" id="{D7591B94-BC61-DBC7-9F23-E8F2AA361B9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D68086C-6DB3-DB44-BC00-166E82E47D91}"/>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497042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CCC81-21CC-D332-307D-BD4EABF1AB37}"/>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2FFA7DF-5C9D-7A48-2745-7675A491B0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3E73FB9-4FBD-9EE8-8456-354BFA531C61}"/>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5" name="Footer Placeholder 4">
            <a:extLst>
              <a:ext uri="{FF2B5EF4-FFF2-40B4-BE49-F238E27FC236}">
                <a16:creationId xmlns:a16="http://schemas.microsoft.com/office/drawing/2014/main" id="{9DA195EA-8662-9CC4-4225-780EE710900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115A0348-5009-4A9B-7A99-B795B6EF22C6}"/>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825035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570E9-24BA-BB3F-E6C2-CD84720187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7E1883D8-1AAA-42CC-F512-54FB95704FF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B9A68C-C963-6665-F8FD-D9EB562B1F75}"/>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5" name="Footer Placeholder 4">
            <a:extLst>
              <a:ext uri="{FF2B5EF4-FFF2-40B4-BE49-F238E27FC236}">
                <a16:creationId xmlns:a16="http://schemas.microsoft.com/office/drawing/2014/main" id="{CE04C327-CC1C-2113-EB2F-A6A6E71B4DFB}"/>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9F977CF-FB7E-F374-3B67-12AD96630C8C}"/>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573539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1999C-B8C1-859E-DB9B-505A99BA654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495244E3-121D-727C-0F71-ADE6A75B58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7A71076F-FA43-A69E-7FE8-2EF7EBB1499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8A6777C-EDD1-88B1-6280-D63C2F4D8C79}"/>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6" name="Footer Placeholder 5">
            <a:extLst>
              <a:ext uri="{FF2B5EF4-FFF2-40B4-BE49-F238E27FC236}">
                <a16:creationId xmlns:a16="http://schemas.microsoft.com/office/drawing/2014/main" id="{92FA192A-E8F0-DE84-E52A-16A32700C9C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0F5F2DA1-6A3B-A44B-846D-7A8B184E4ADB}"/>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6835162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DBE0C-D91C-F44D-DE2B-345E3D01BE9F}"/>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A93F1603-4BC1-F055-BE92-ADAD40A8EA1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A5C800D-70E6-A094-F89B-9847465A1F5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70DAF61F-2EAD-7756-D74E-8B5329C7CF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12BD40-AA6E-2961-5F20-FDC9E109711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C2901010-AB65-6C52-8778-D807EC0B5A1F}"/>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8" name="Footer Placeholder 7">
            <a:extLst>
              <a:ext uri="{FF2B5EF4-FFF2-40B4-BE49-F238E27FC236}">
                <a16:creationId xmlns:a16="http://schemas.microsoft.com/office/drawing/2014/main" id="{25C94EDE-D963-EF8C-C931-AF017158CD66}"/>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E068741F-BCE0-695F-2A7A-8D6325207046}"/>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41929513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2B702-AE82-A5A1-108F-02EBABAC471C}"/>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C40BCBD3-3B7E-2BA7-C1D6-B02A3E6D196C}"/>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4" name="Footer Placeholder 3">
            <a:extLst>
              <a:ext uri="{FF2B5EF4-FFF2-40B4-BE49-F238E27FC236}">
                <a16:creationId xmlns:a16="http://schemas.microsoft.com/office/drawing/2014/main" id="{6CCC6224-99C6-E978-E3E4-1BEA412E7A27}"/>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67D38914-C755-58A7-D948-34F71C3740CF}"/>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4979603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45AEE6-851D-8AE9-8802-B9BCFD51D5B5}"/>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3" name="Footer Placeholder 2">
            <a:extLst>
              <a:ext uri="{FF2B5EF4-FFF2-40B4-BE49-F238E27FC236}">
                <a16:creationId xmlns:a16="http://schemas.microsoft.com/office/drawing/2014/main" id="{8698ED46-E29A-E0DD-4DD5-1AEF61791D22}"/>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C73B47F0-20A1-BDD5-0BBC-EB00A8405232}"/>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1392450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305FA-1FAF-197F-4BDE-6A898A2CDD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336C6EFF-F913-1F11-A470-39B704FBD9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4A893E1E-DD9A-0688-A82F-DF89750EBA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54700D-CB27-88D5-1E80-4C7C3F2AC3E1}"/>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6" name="Footer Placeholder 5">
            <a:extLst>
              <a:ext uri="{FF2B5EF4-FFF2-40B4-BE49-F238E27FC236}">
                <a16:creationId xmlns:a16="http://schemas.microsoft.com/office/drawing/2014/main" id="{DBBF7130-C2E7-1974-4F38-4858C04486C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6EE6D14B-85D4-E304-D6F2-D5B958220523}"/>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9616432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F68C0-FCCA-1991-896F-4B2273637E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289593FF-B84C-3413-CE24-509EA8BA56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6C808538-1307-758D-F146-544F04E2A3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6329C0-8607-9561-0046-423174BF87C9}"/>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6" name="Footer Placeholder 5">
            <a:extLst>
              <a:ext uri="{FF2B5EF4-FFF2-40B4-BE49-F238E27FC236}">
                <a16:creationId xmlns:a16="http://schemas.microsoft.com/office/drawing/2014/main" id="{2CBDEEA5-AAF4-47B8-6C57-49C55A36C325}"/>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6379F88-6B50-A21D-277C-39981B1D1A72}"/>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3527014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F84416-9E89-9C34-9EB8-7A0EC95650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1F87FE6F-383E-8D19-070A-5A8ACA59CC3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9ABB4C90-130B-4A63-C9F8-54F514D97D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D30A4DD-26E1-4754-8784-A5449317D6AC}" type="datetimeFigureOut">
              <a:rPr lang="en-AU" smtClean="0"/>
              <a:t>18/06/2025</a:t>
            </a:fld>
            <a:endParaRPr lang="en-AU"/>
          </a:p>
        </p:txBody>
      </p:sp>
      <p:sp>
        <p:nvSpPr>
          <p:cNvPr id="5" name="Footer Placeholder 4">
            <a:extLst>
              <a:ext uri="{FF2B5EF4-FFF2-40B4-BE49-F238E27FC236}">
                <a16:creationId xmlns:a16="http://schemas.microsoft.com/office/drawing/2014/main" id="{26134499-A486-8214-CE96-2FABF6F043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B8DA138E-2961-6344-91C2-331C9EE8C32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961B7C-BD66-43C2-A533-1F397EA37750}" type="slidenum">
              <a:rPr lang="en-AU" smtClean="0"/>
              <a:t>‹#›</a:t>
            </a:fld>
            <a:endParaRPr lang="en-AU"/>
          </a:p>
        </p:txBody>
      </p:sp>
    </p:spTree>
    <p:extLst>
      <p:ext uri="{BB962C8B-B14F-4D97-AF65-F5344CB8AC3E}">
        <p14:creationId xmlns:p14="http://schemas.microsoft.com/office/powerpoint/2010/main" val="8102816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0.m4a"/><Relationship Id="rId1" Type="http://schemas.microsoft.com/office/2007/relationships/media" Target="../media/media10.m4a"/><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6.gif"/><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3.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3.m4a"/><Relationship Id="rId1" Type="http://schemas.microsoft.com/office/2007/relationships/media" Target="../media/media13.m4a"/><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3.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3.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3.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7.m4a"/><Relationship Id="rId1" Type="http://schemas.microsoft.com/office/2007/relationships/media" Target="../media/media17.m4a"/><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8.m4a"/><Relationship Id="rId1" Type="http://schemas.microsoft.com/office/2007/relationships/media" Target="../media/media18.m4a"/><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9.m4a"/><Relationship Id="rId1" Type="http://schemas.microsoft.com/office/2007/relationships/media" Target="../media/media19.m4a"/><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20.m4a"/><Relationship Id="rId1" Type="http://schemas.microsoft.com/office/2007/relationships/media" Target="../media/media20.m4a"/><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3.png"/><Relationship Id="rId4"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22.m4a"/><Relationship Id="rId1" Type="http://schemas.microsoft.com/office/2007/relationships/media" Target="../media/media22.m4a"/><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4.m4a"/><Relationship Id="rId1" Type="http://schemas.microsoft.com/office/2007/relationships/media" Target="../media/media4.m4a"/><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5.m4a"/><Relationship Id="rId1" Type="http://schemas.microsoft.com/office/2007/relationships/media" Target="../media/media5.m4a"/><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6.m4a"/><Relationship Id="rId1" Type="http://schemas.microsoft.com/office/2007/relationships/media" Target="../media/media6.m4a"/><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7.m4a"/><Relationship Id="rId1" Type="http://schemas.microsoft.com/office/2007/relationships/media" Target="../media/media7.m4a"/><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5.gif"/><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9.m4a"/><Relationship Id="rId1" Type="http://schemas.microsoft.com/office/2007/relationships/media" Target="../media/media9.m4a"/><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A62E80F-FC13-8798-5E95-5AEE4D3E4ED6}"/>
              </a:ext>
            </a:extLst>
          </p:cNvPr>
          <p:cNvSpPr>
            <a:spLocks noGrp="1"/>
          </p:cNvSpPr>
          <p:nvPr>
            <p:ph type="ctrTitle"/>
          </p:nvPr>
        </p:nvSpPr>
        <p:spPr/>
        <p:txBody>
          <a:bodyPr/>
          <a:lstStyle/>
          <a:p>
            <a:endParaRPr lang="en-AU"/>
          </a:p>
        </p:txBody>
      </p:sp>
      <p:sp>
        <p:nvSpPr>
          <p:cNvPr id="8" name="Subtitle 7">
            <a:extLst>
              <a:ext uri="{FF2B5EF4-FFF2-40B4-BE49-F238E27FC236}">
                <a16:creationId xmlns:a16="http://schemas.microsoft.com/office/drawing/2014/main" id="{8A7DE123-A268-7F38-489D-3DA600D9DCBA}"/>
              </a:ext>
            </a:extLst>
          </p:cNvPr>
          <p:cNvSpPr>
            <a:spLocks noGrp="1"/>
          </p:cNvSpPr>
          <p:nvPr>
            <p:ph type="subTitle" idx="1"/>
          </p:nvPr>
        </p:nvSpPr>
        <p:spPr/>
        <p:txBody>
          <a:bodyPr/>
          <a:lstStyle/>
          <a:p>
            <a:endParaRPr lang="en-AU"/>
          </a:p>
        </p:txBody>
      </p:sp>
      <p:sp useBgFill="1">
        <p:nvSpPr>
          <p:cNvPr id="9" name="Rectangle 8">
            <a:extLst>
              <a:ext uri="{FF2B5EF4-FFF2-40B4-BE49-F238E27FC236}">
                <a16:creationId xmlns:a16="http://schemas.microsoft.com/office/drawing/2014/main" id="{9F7FC9F7-D456-7BFF-ADF9-9C72B91D72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Content Placeholder 7">
            <a:extLst>
              <a:ext uri="{FF2B5EF4-FFF2-40B4-BE49-F238E27FC236}">
                <a16:creationId xmlns:a16="http://schemas.microsoft.com/office/drawing/2014/main" id="{2886BCD9-6BB3-9B30-3934-1746B8ABA6B8}"/>
              </a:ext>
            </a:extLst>
          </p:cNvPr>
          <p:cNvPicPr>
            <a:picLocks/>
          </p:cNvPicPr>
          <p:nvPr/>
        </p:nvPicPr>
        <p:blipFill>
          <a:blip r:embed="rId5"/>
          <a:srcRect l="9571" r="25922" b="-1"/>
          <a:stretch>
            <a:fillRect/>
          </a:stretch>
        </p:blipFill>
        <p:spPr>
          <a:xfrm>
            <a:off x="2522356" y="10"/>
            <a:ext cx="9669642" cy="6857990"/>
          </a:xfrm>
          <a:prstGeom prst="rect">
            <a:avLst/>
          </a:prstGeom>
        </p:spPr>
      </p:pic>
      <p:sp>
        <p:nvSpPr>
          <p:cNvPr id="11" name="Rectangle 10">
            <a:extLst>
              <a:ext uri="{FF2B5EF4-FFF2-40B4-BE49-F238E27FC236}">
                <a16:creationId xmlns:a16="http://schemas.microsoft.com/office/drawing/2014/main" id="{4F2E8ACB-1B9D-878E-0190-72868DE4E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CB74F36E-0D60-8094-E874-5A8A2296D63C}"/>
              </a:ext>
            </a:extLst>
          </p:cNvPr>
          <p:cNvSpPr txBox="1">
            <a:spLocks/>
          </p:cNvSpPr>
          <p:nvPr/>
        </p:nvSpPr>
        <p:spPr>
          <a:xfrm>
            <a:off x="1524000" y="1122363"/>
            <a:ext cx="9144000" cy="23876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AU" sz="6000" b="1" dirty="0">
                <a:solidFill>
                  <a:srgbClr val="C00000"/>
                </a:solidFill>
              </a:rPr>
              <a:t>Pi Pico OOP Mini Project</a:t>
            </a:r>
          </a:p>
        </p:txBody>
      </p:sp>
      <p:sp>
        <p:nvSpPr>
          <p:cNvPr id="13" name="Subtitle 2">
            <a:extLst>
              <a:ext uri="{FF2B5EF4-FFF2-40B4-BE49-F238E27FC236}">
                <a16:creationId xmlns:a16="http://schemas.microsoft.com/office/drawing/2014/main" id="{5F680876-53C3-DA8C-4B4A-C0847A43E0CA}"/>
              </a:ext>
            </a:extLst>
          </p:cNvPr>
          <p:cNvSpPr txBox="1">
            <a:spLocks/>
          </p:cNvSpPr>
          <p:nvPr/>
        </p:nvSpPr>
        <p:spPr>
          <a:xfrm>
            <a:off x="1524000" y="3602038"/>
            <a:ext cx="9144000" cy="165576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9pPr>
          </a:lstStyle>
          <a:p>
            <a:r>
              <a:rPr lang="en-AU" b="1" dirty="0"/>
              <a:t>Ben Jones</a:t>
            </a:r>
          </a:p>
          <a:p>
            <a:r>
              <a:rPr lang="en-AU" b="1" dirty="0"/>
              <a:t>Tempe High School</a:t>
            </a:r>
          </a:p>
          <a:p>
            <a:r>
              <a:rPr lang="en-AU" b="1" dirty="0"/>
              <a:t>Lecture 2</a:t>
            </a:r>
          </a:p>
        </p:txBody>
      </p:sp>
      <p:pic>
        <p:nvPicPr>
          <p:cNvPr id="14" name="Picture 13" descr="A red and black logo&#10;&#10;AI-generated content may be incorrect.">
            <a:extLst>
              <a:ext uri="{FF2B5EF4-FFF2-40B4-BE49-F238E27FC236}">
                <a16:creationId xmlns:a16="http://schemas.microsoft.com/office/drawing/2014/main" id="{82C7D3CB-6C92-FF81-E5DF-579025A724A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995723" y="0"/>
            <a:ext cx="2196277" cy="2387600"/>
          </a:xfrm>
          <a:prstGeom prst="rect">
            <a:avLst/>
          </a:prstGeom>
        </p:spPr>
      </p:pic>
      <p:pic>
        <p:nvPicPr>
          <p:cNvPr id="4" name="Audio 3">
            <a:hlinkClick r:id="" action="ppaction://media"/>
            <a:extLst>
              <a:ext uri="{FF2B5EF4-FFF2-40B4-BE49-F238E27FC236}">
                <a16:creationId xmlns:a16="http://schemas.microsoft.com/office/drawing/2014/main" id="{42AA48BC-B1A3-DEAC-0A32-6FABA487FBEC}"/>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46351447"/>
      </p:ext>
    </p:extLst>
  </p:cSld>
  <p:clrMapOvr>
    <a:masterClrMapping/>
  </p:clrMapOvr>
  <mc:AlternateContent xmlns:mc="http://schemas.openxmlformats.org/markup-compatibility/2006">
    <mc:Choice xmlns:p14="http://schemas.microsoft.com/office/powerpoint/2010/main" Requires="p14">
      <p:transition spd="slow" p14:dur="2000" advTm="8479"/>
    </mc:Choice>
    <mc:Fallback>
      <p:transition spd="slow" advTm="84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95C27E-1D9B-E82B-65D0-6EDF714D70A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D1FE91B-147D-F0A3-A938-5FDE72790A04}"/>
              </a:ext>
            </a:extLst>
          </p:cNvPr>
          <p:cNvSpPr>
            <a:spLocks noGrp="1"/>
          </p:cNvSpPr>
          <p:nvPr>
            <p:ph type="title"/>
          </p:nvPr>
        </p:nvSpPr>
        <p:spPr/>
        <p:txBody>
          <a:bodyPr/>
          <a:lstStyle/>
          <a:p>
            <a:r>
              <a:rPr lang="en-AU" dirty="0"/>
              <a:t>Instantiate &amp; unit test the methods</a:t>
            </a:r>
          </a:p>
        </p:txBody>
      </p:sp>
      <p:sp>
        <p:nvSpPr>
          <p:cNvPr id="3" name="Content Placeholder 2">
            <a:extLst>
              <a:ext uri="{FF2B5EF4-FFF2-40B4-BE49-F238E27FC236}">
                <a16:creationId xmlns:a16="http://schemas.microsoft.com/office/drawing/2014/main" id="{3897CBEF-DA10-4BE4-10BD-8C379BAB0426}"/>
              </a:ext>
            </a:extLst>
          </p:cNvPr>
          <p:cNvSpPr>
            <a:spLocks noGrp="1"/>
          </p:cNvSpPr>
          <p:nvPr>
            <p:ph idx="1"/>
          </p:nvPr>
        </p:nvSpPr>
        <p:spPr/>
        <p:txBody>
          <a:bodyPr>
            <a:normAutofit/>
          </a:bodyPr>
          <a:lstStyle/>
          <a:p>
            <a:pPr marL="0" indent="0">
              <a:lnSpc>
                <a:spcPct val="100000"/>
              </a:lnSpc>
              <a:spcBef>
                <a:spcPts val="0"/>
              </a:spcBef>
              <a:buNone/>
            </a:pPr>
            <a:r>
              <a:rPr lang="en-US" sz="2400" dirty="0">
                <a:latin typeface="Consolas" panose="020B0609020204030204" pitchFamily="49" charset="0"/>
              </a:rPr>
              <a:t>from machine import Pin</a:t>
            </a:r>
          </a:p>
          <a:p>
            <a:pPr marL="0" indent="0">
              <a:lnSpc>
                <a:spcPct val="100000"/>
              </a:lnSpc>
              <a:spcBef>
                <a:spcPts val="0"/>
              </a:spcBef>
              <a:buNone/>
            </a:pPr>
            <a:r>
              <a:rPr lang="en-US" sz="2400" dirty="0">
                <a:latin typeface="Consolas" panose="020B0609020204030204" pitchFamily="49" charset="0"/>
              </a:rPr>
              <a:t>from time import sleep</a:t>
            </a:r>
          </a:p>
          <a:p>
            <a:pPr marL="0" indent="0">
              <a:lnSpc>
                <a:spcPct val="100000"/>
              </a:lnSpc>
              <a:spcBef>
                <a:spcPts val="0"/>
              </a:spcBef>
              <a:buNone/>
            </a:pPr>
            <a:endParaRPr lang="en-US" sz="2400" dirty="0">
              <a:latin typeface="Consolas" panose="020B0609020204030204" pitchFamily="49" charset="0"/>
            </a:endParaRPr>
          </a:p>
          <a:p>
            <a:pPr marL="0" indent="0">
              <a:lnSpc>
                <a:spcPct val="100000"/>
              </a:lnSpc>
              <a:spcBef>
                <a:spcPts val="0"/>
              </a:spcBef>
              <a:buNone/>
            </a:pPr>
            <a:r>
              <a:rPr lang="en-US" sz="2400" dirty="0" err="1">
                <a:latin typeface="Consolas" panose="020B0609020204030204" pitchFamily="49" charset="0"/>
              </a:rPr>
              <a:t>red_light</a:t>
            </a:r>
            <a:r>
              <a:rPr lang="en-US" sz="2400" dirty="0">
                <a:latin typeface="Consolas" panose="020B0609020204030204" pitchFamily="49" charset="0"/>
              </a:rPr>
              <a:t> = </a:t>
            </a:r>
            <a:r>
              <a:rPr lang="en-US" sz="2400" dirty="0" err="1">
                <a:latin typeface="Consolas" panose="020B0609020204030204" pitchFamily="49" charset="0"/>
              </a:rPr>
              <a:t>Led_Light</a:t>
            </a:r>
            <a:r>
              <a:rPr lang="en-US" sz="2400" dirty="0">
                <a:latin typeface="Consolas" panose="020B0609020204030204" pitchFamily="49" charset="0"/>
              </a:rPr>
              <a:t>(3, False, True)</a:t>
            </a:r>
          </a:p>
          <a:p>
            <a:pPr marL="0" indent="0">
              <a:lnSpc>
                <a:spcPct val="100000"/>
              </a:lnSpc>
              <a:spcBef>
                <a:spcPts val="0"/>
              </a:spcBef>
              <a:buNone/>
            </a:pPr>
            <a:r>
              <a:rPr lang="en-US" sz="2400" dirty="0" err="1">
                <a:latin typeface="Consolas" panose="020B0609020204030204" pitchFamily="49" charset="0"/>
              </a:rPr>
              <a:t>green_light</a:t>
            </a:r>
            <a:r>
              <a:rPr lang="en-US" sz="2400" dirty="0">
                <a:latin typeface="Consolas" panose="020B0609020204030204" pitchFamily="49" charset="0"/>
              </a:rPr>
              <a:t> = </a:t>
            </a:r>
            <a:r>
              <a:rPr lang="en-US" sz="2400" dirty="0" err="1">
                <a:latin typeface="Consolas" panose="020B0609020204030204" pitchFamily="49" charset="0"/>
              </a:rPr>
              <a:t>Led_Light</a:t>
            </a:r>
            <a:r>
              <a:rPr lang="en-US" sz="2400" dirty="0">
                <a:latin typeface="Consolas" panose="020B0609020204030204" pitchFamily="49" charset="0"/>
              </a:rPr>
              <a:t>(5, False, False)</a:t>
            </a:r>
          </a:p>
          <a:p>
            <a:pPr marL="0" indent="0">
              <a:lnSpc>
                <a:spcPct val="100000"/>
              </a:lnSpc>
              <a:spcBef>
                <a:spcPts val="0"/>
              </a:spcBef>
              <a:buNone/>
            </a:pPr>
            <a:br>
              <a:rPr lang="en-US" sz="2400" dirty="0">
                <a:latin typeface="Consolas" panose="020B0609020204030204" pitchFamily="49" charset="0"/>
              </a:rPr>
            </a:br>
            <a:r>
              <a:rPr lang="en-US" sz="2400" dirty="0">
                <a:latin typeface="Consolas" panose="020B0609020204030204" pitchFamily="49" charset="0"/>
              </a:rPr>
              <a:t>while True:</a:t>
            </a:r>
          </a:p>
          <a:p>
            <a:pPr marL="457200" lvl="1" indent="0">
              <a:lnSpc>
                <a:spcPct val="100000"/>
              </a:lnSpc>
              <a:spcBef>
                <a:spcPts val="0"/>
              </a:spcBef>
              <a:buNone/>
            </a:pPr>
            <a:r>
              <a:rPr lang="en-US" dirty="0" err="1">
                <a:latin typeface="Consolas" panose="020B0609020204030204" pitchFamily="49" charset="0"/>
              </a:rPr>
              <a:t>red_light.toggle</a:t>
            </a:r>
            <a:r>
              <a:rPr lang="en-US" dirty="0">
                <a:latin typeface="Consolas" panose="020B0609020204030204" pitchFamily="49" charset="0"/>
              </a:rPr>
              <a:t>()</a:t>
            </a:r>
          </a:p>
          <a:p>
            <a:pPr marL="457200" lvl="1" indent="0">
              <a:lnSpc>
                <a:spcPct val="100000"/>
              </a:lnSpc>
              <a:spcBef>
                <a:spcPts val="0"/>
              </a:spcBef>
              <a:buNone/>
            </a:pPr>
            <a:r>
              <a:rPr lang="en-US" dirty="0" err="1">
                <a:latin typeface="Consolas" panose="020B0609020204030204" pitchFamily="49" charset="0"/>
              </a:rPr>
              <a:t>green_light.toggle</a:t>
            </a:r>
            <a:r>
              <a:rPr lang="en-US" dirty="0">
                <a:latin typeface="Consolas" panose="020B0609020204030204" pitchFamily="49" charset="0"/>
              </a:rPr>
              <a:t>()</a:t>
            </a:r>
          </a:p>
          <a:p>
            <a:pPr marL="457200" lvl="1" indent="0">
              <a:lnSpc>
                <a:spcPct val="100000"/>
              </a:lnSpc>
              <a:spcBef>
                <a:spcPts val="0"/>
              </a:spcBef>
              <a:buNone/>
            </a:pPr>
            <a:r>
              <a:rPr lang="en-US" dirty="0">
                <a:latin typeface="Consolas" panose="020B0609020204030204" pitchFamily="49" charset="0"/>
              </a:rPr>
              <a:t>sleep(1)</a:t>
            </a:r>
          </a:p>
        </p:txBody>
      </p:sp>
      <p:pic>
        <p:nvPicPr>
          <p:cNvPr id="5" name="Picture 2" descr="388,500+ Pause Symbol Stock Photos, Pictures &amp; Royalty-Free ...">
            <a:extLst>
              <a:ext uri="{FF2B5EF4-FFF2-40B4-BE49-F238E27FC236}">
                <a16:creationId xmlns:a16="http://schemas.microsoft.com/office/drawing/2014/main" id="{CA3C048C-FC6E-5A7C-D703-6EDD41B6EC64}"/>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0EAD5D54-A189-CA96-86DE-E9803196BFB9}"/>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94203339"/>
      </p:ext>
    </p:extLst>
  </p:cSld>
  <p:clrMapOvr>
    <a:masterClrMapping/>
  </p:clrMapOvr>
  <mc:AlternateContent xmlns:mc="http://schemas.openxmlformats.org/markup-compatibility/2006">
    <mc:Choice xmlns:p14="http://schemas.microsoft.com/office/powerpoint/2010/main" Requires="p14">
      <p:transition spd="slow" p14:dur="2000" advTm="3471"/>
    </mc:Choice>
    <mc:Fallback>
      <p:transition spd="slow" advTm="3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26" presetClass="emph" presetSubtype="0" repeatCount="10000" fill="hold" nodeType="withEffect">
                                  <p:stCondLst>
                                    <p:cond delay="0"/>
                                  </p:stCondLst>
                                  <p:childTnLst>
                                    <p:animEffect transition="out" filter="fade">
                                      <p:cBhvr>
                                        <p:cTn id="8" dur="500" tmFilter="0, 0; .2, .5; .8, .5; 1, 0"/>
                                        <p:tgtEl>
                                          <p:spTgt spid="5"/>
                                        </p:tgtEl>
                                      </p:cBhvr>
                                    </p:animEffect>
                                    <p:animScale>
                                      <p:cBhvr>
                                        <p:cTn id="9"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CDA350-977F-C260-1C76-599450786ADA}"/>
            </a:ext>
          </a:extLst>
        </p:cNvPr>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FA750B4D-77BF-866C-F7A9-4B46CD1D4EF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41" y="0"/>
            <a:ext cx="12172317" cy="6858000"/>
          </a:xfrm>
          <a:prstGeom prst="rect">
            <a:avLst/>
          </a:prstGeom>
        </p:spPr>
      </p:pic>
      <p:pic>
        <p:nvPicPr>
          <p:cNvPr id="13" name="Audio 12">
            <a:hlinkClick r:id="" action="ppaction://media"/>
            <a:extLst>
              <a:ext uri="{FF2B5EF4-FFF2-40B4-BE49-F238E27FC236}">
                <a16:creationId xmlns:a16="http://schemas.microsoft.com/office/drawing/2014/main" id="{60B83FB7-1F59-DBC0-1EC6-F3DD6133A1A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13396427"/>
      </p:ext>
    </p:extLst>
  </p:cSld>
  <p:clrMapOvr>
    <a:masterClrMapping/>
  </p:clrMapOvr>
  <mc:AlternateContent xmlns:mc="http://schemas.openxmlformats.org/markup-compatibility/2006">
    <mc:Choice xmlns:p14="http://schemas.microsoft.com/office/powerpoint/2010/main" Requires="p14">
      <p:transition spd="slow" p14:dur="2000" advTm="18318"/>
    </mc:Choice>
    <mc:Fallback>
      <p:transition spd="slow" advTm="183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6937B-AE08-CEA9-288B-A7E12B6EEC9E}"/>
              </a:ext>
            </a:extLst>
          </p:cNvPr>
          <p:cNvSpPr>
            <a:spLocks noGrp="1"/>
          </p:cNvSpPr>
          <p:nvPr>
            <p:ph type="title"/>
          </p:nvPr>
        </p:nvSpPr>
        <p:spPr/>
        <p:txBody>
          <a:bodyPr/>
          <a:lstStyle/>
          <a:p>
            <a:r>
              <a:rPr lang="en-AU" dirty="0"/>
              <a:t>WET v DRY</a:t>
            </a:r>
          </a:p>
        </p:txBody>
      </p:sp>
      <p:sp>
        <p:nvSpPr>
          <p:cNvPr id="8" name="Content Placeholder 7">
            <a:extLst>
              <a:ext uri="{FF2B5EF4-FFF2-40B4-BE49-F238E27FC236}">
                <a16:creationId xmlns:a16="http://schemas.microsoft.com/office/drawing/2014/main" id="{359FE974-4D1E-3967-5B90-8562E74CE499}"/>
              </a:ext>
            </a:extLst>
          </p:cNvPr>
          <p:cNvSpPr>
            <a:spLocks noGrp="1"/>
          </p:cNvSpPr>
          <p:nvPr>
            <p:ph idx="1"/>
          </p:nvPr>
        </p:nvSpPr>
        <p:spPr/>
        <p:txBody>
          <a:bodyPr>
            <a:normAutofit/>
          </a:bodyPr>
          <a:lstStyle/>
          <a:p>
            <a:pPr marL="0" indent="0">
              <a:buNone/>
            </a:pPr>
            <a:r>
              <a:rPr lang="en-US" dirty="0"/>
              <a:t>DRY = “Don’t Repeat Yourself”</a:t>
            </a:r>
          </a:p>
          <a:p>
            <a:pPr marL="0" indent="0">
              <a:buNone/>
            </a:pPr>
            <a:r>
              <a:rPr lang="en-US" dirty="0"/>
              <a:t>WET = “Write Every Thought”</a:t>
            </a:r>
          </a:p>
          <a:p>
            <a:pPr marL="0" indent="0">
              <a:buNone/>
            </a:pPr>
            <a:endParaRPr lang="en-US" dirty="0"/>
          </a:p>
          <a:p>
            <a:pPr marL="0" indent="0">
              <a:buNone/>
            </a:pPr>
            <a:r>
              <a:rPr lang="en-US" dirty="0"/>
              <a:t>What are the issues with our implementation of Toggle?</a:t>
            </a:r>
          </a:p>
          <a:p>
            <a:pPr marL="0" indent="0">
              <a:buNone/>
            </a:pPr>
            <a:endParaRPr lang="en-AU" dirty="0"/>
          </a:p>
          <a:p>
            <a:pPr marL="0" indent="0">
              <a:buNone/>
            </a:pPr>
            <a:r>
              <a:rPr lang="en-AU" dirty="0"/>
              <a:t>How can the DRY pattern address these issues?</a:t>
            </a:r>
          </a:p>
        </p:txBody>
      </p:sp>
      <p:pic>
        <p:nvPicPr>
          <p:cNvPr id="4" name="Audio 3">
            <a:hlinkClick r:id="" action="ppaction://media"/>
            <a:extLst>
              <a:ext uri="{FF2B5EF4-FFF2-40B4-BE49-F238E27FC236}">
                <a16:creationId xmlns:a16="http://schemas.microsoft.com/office/drawing/2014/main" id="{D22C8A5C-16B3-E97F-A5F9-375FDF07A1E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39071505"/>
      </p:ext>
    </p:extLst>
  </p:cSld>
  <p:clrMapOvr>
    <a:masterClrMapping/>
  </p:clrMapOvr>
  <mc:AlternateContent xmlns:mc="http://schemas.openxmlformats.org/markup-compatibility/2006">
    <mc:Choice xmlns:p14="http://schemas.microsoft.com/office/powerpoint/2010/main" Requires="p14">
      <p:transition spd="slow" p14:dur="2000" advTm="24263"/>
    </mc:Choice>
    <mc:Fallback>
      <p:transition spd="slow" advTm="242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CDA350-977F-C260-1C76-599450786ADA}"/>
            </a:ext>
          </a:extLst>
        </p:cNvPr>
        <p:cNvGrpSpPr/>
        <p:nvPr/>
      </p:nvGrpSpPr>
      <p:grpSpPr>
        <a:xfrm>
          <a:off x="0" y="0"/>
          <a:ext cx="0" cy="0"/>
          <a:chOff x="0" y="0"/>
          <a:chExt cx="0" cy="0"/>
        </a:xfrm>
      </p:grpSpPr>
      <p:pic>
        <p:nvPicPr>
          <p:cNvPr id="3" name="Picture 2" descr="A computer screen shot of a computer&#10;&#10;AI-generated content may be incorrect.">
            <a:extLst>
              <a:ext uri="{FF2B5EF4-FFF2-40B4-BE49-F238E27FC236}">
                <a16:creationId xmlns:a16="http://schemas.microsoft.com/office/drawing/2014/main" id="{70348AED-44F0-279C-C366-357E8E6D93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1" y="0"/>
            <a:ext cx="12172317" cy="6858000"/>
          </a:xfrm>
          <a:prstGeom prst="rect">
            <a:avLst/>
          </a:prstGeom>
        </p:spPr>
      </p:pic>
    </p:spTree>
    <p:extLst>
      <p:ext uri="{BB962C8B-B14F-4D97-AF65-F5344CB8AC3E}">
        <p14:creationId xmlns:p14="http://schemas.microsoft.com/office/powerpoint/2010/main" val="371032035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1DE396-1CD5-2559-F63A-B6A1FBD39104}"/>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EE430AD-A8BB-B396-9CAF-4270103D0FF9}"/>
              </a:ext>
            </a:extLst>
          </p:cNvPr>
          <p:cNvSpPr>
            <a:spLocks noGrp="1"/>
          </p:cNvSpPr>
          <p:nvPr>
            <p:ph type="title"/>
          </p:nvPr>
        </p:nvSpPr>
        <p:spPr/>
        <p:txBody>
          <a:bodyPr/>
          <a:lstStyle/>
          <a:p>
            <a:r>
              <a:rPr lang="en-AU" dirty="0"/>
              <a:t>DRY Implementation</a:t>
            </a:r>
          </a:p>
        </p:txBody>
      </p:sp>
      <p:sp>
        <p:nvSpPr>
          <p:cNvPr id="8" name="Content Placeholder 7">
            <a:extLst>
              <a:ext uri="{FF2B5EF4-FFF2-40B4-BE49-F238E27FC236}">
                <a16:creationId xmlns:a16="http://schemas.microsoft.com/office/drawing/2014/main" id="{09AA8B3D-15A9-6B14-EFC7-470CD397637D}"/>
              </a:ext>
            </a:extLst>
          </p:cNvPr>
          <p:cNvSpPr>
            <a:spLocks noGrp="1"/>
          </p:cNvSpPr>
          <p:nvPr>
            <p:ph idx="1"/>
          </p:nvPr>
        </p:nvSpPr>
        <p:spPr/>
        <p:txBody>
          <a:bodyPr>
            <a:normAutofit/>
          </a:bodyPr>
          <a:lstStyle/>
          <a:p>
            <a:pPr marL="0" indent="0">
              <a:lnSpc>
                <a:spcPct val="100000"/>
              </a:lnSpc>
              <a:spcBef>
                <a:spcPts val="0"/>
              </a:spcBef>
              <a:buNone/>
            </a:pPr>
            <a:r>
              <a:rPr lang="en-US" sz="2400" dirty="0">
                <a:latin typeface="Consolas" panose="020B0609020204030204" pitchFamily="49" charset="0"/>
              </a:rPr>
              <a:t>def toggle(self):</a:t>
            </a:r>
          </a:p>
          <a:p>
            <a:pPr marL="0" indent="0">
              <a:lnSpc>
                <a:spcPct val="100000"/>
              </a:lnSpc>
              <a:spcBef>
                <a:spcPts val="0"/>
              </a:spcBef>
              <a:buNone/>
            </a:pPr>
            <a:r>
              <a:rPr lang="en-US" sz="2400" dirty="0">
                <a:latin typeface="Consolas" panose="020B0609020204030204" pitchFamily="49" charset="0"/>
              </a:rPr>
              <a:t># method overriding polymorphism of the Super Class</a:t>
            </a:r>
          </a:p>
          <a:p>
            <a:pPr marL="457200" lvl="1" indent="0">
              <a:lnSpc>
                <a:spcPct val="100000"/>
              </a:lnSpc>
              <a:spcBef>
                <a:spcPts val="0"/>
              </a:spcBef>
              <a:buNone/>
            </a:pPr>
            <a:r>
              <a:rPr lang="en-US" dirty="0">
                <a:latin typeface="Consolas" panose="020B0609020204030204" pitchFamily="49" charset="0"/>
              </a:rPr>
              <a:t>if </a:t>
            </a:r>
            <a:r>
              <a:rPr lang="en-US" dirty="0" err="1">
                <a:latin typeface="Consolas" panose="020B0609020204030204" pitchFamily="49" charset="0"/>
              </a:rPr>
              <a:t>self.value</a:t>
            </a:r>
            <a:r>
              <a:rPr lang="en-US" dirty="0">
                <a:latin typeface="Consolas" panose="020B0609020204030204" pitchFamily="49" charset="0"/>
              </a:rPr>
              <a:t>() == 0:</a:t>
            </a:r>
          </a:p>
          <a:p>
            <a:pPr marL="914400" lvl="2" indent="0">
              <a:lnSpc>
                <a:spcPct val="100000"/>
              </a:lnSpc>
              <a:spcBef>
                <a:spcPts val="0"/>
              </a:spcBef>
              <a:buNone/>
            </a:pPr>
            <a:r>
              <a:rPr lang="en-US" sz="2400" dirty="0" err="1">
                <a:latin typeface="Consolas" panose="020B0609020204030204" pitchFamily="49" charset="0"/>
              </a:rPr>
              <a:t>self.on</a:t>
            </a:r>
            <a:r>
              <a:rPr lang="en-US" sz="2400" dirty="0">
                <a:latin typeface="Consolas" panose="020B0609020204030204" pitchFamily="49" charset="0"/>
              </a:rPr>
              <a:t>()</a:t>
            </a:r>
          </a:p>
          <a:p>
            <a:pPr marL="457200" lvl="1" indent="0">
              <a:lnSpc>
                <a:spcPct val="100000"/>
              </a:lnSpc>
              <a:spcBef>
                <a:spcPts val="0"/>
              </a:spcBef>
              <a:buNone/>
            </a:pPr>
            <a:r>
              <a:rPr lang="en-US" dirty="0" err="1">
                <a:latin typeface="Consolas" panose="020B0609020204030204" pitchFamily="49" charset="0"/>
              </a:rPr>
              <a:t>elif</a:t>
            </a:r>
            <a:r>
              <a:rPr lang="en-US" dirty="0">
                <a:latin typeface="Consolas" panose="020B0609020204030204" pitchFamily="49" charset="0"/>
              </a:rPr>
              <a:t> </a:t>
            </a:r>
            <a:r>
              <a:rPr lang="en-US" dirty="0" err="1">
                <a:latin typeface="Consolas" panose="020B0609020204030204" pitchFamily="49" charset="0"/>
              </a:rPr>
              <a:t>self.value</a:t>
            </a:r>
            <a:r>
              <a:rPr lang="en-US" dirty="0">
                <a:latin typeface="Consolas" panose="020B0609020204030204" pitchFamily="49" charset="0"/>
              </a:rPr>
              <a:t>() == 1:</a:t>
            </a:r>
          </a:p>
          <a:p>
            <a:pPr marL="914400" lvl="2" indent="0">
              <a:lnSpc>
                <a:spcPct val="100000"/>
              </a:lnSpc>
              <a:spcBef>
                <a:spcPts val="0"/>
              </a:spcBef>
              <a:buNone/>
            </a:pPr>
            <a:r>
              <a:rPr lang="en-US" sz="2400" dirty="0" err="1">
                <a:latin typeface="Consolas" panose="020B0609020204030204" pitchFamily="49" charset="0"/>
              </a:rPr>
              <a:t>self.off</a:t>
            </a:r>
            <a:r>
              <a:rPr lang="en-US" sz="2400" dirty="0">
                <a:latin typeface="Consolas" panose="020B0609020204030204" pitchFamily="49" charset="0"/>
              </a:rPr>
              <a:t>()</a:t>
            </a:r>
            <a:endParaRPr lang="en-AU" sz="2400" dirty="0">
              <a:latin typeface="Consolas" panose="020B0609020204030204" pitchFamily="49" charset="0"/>
            </a:endParaRPr>
          </a:p>
        </p:txBody>
      </p:sp>
      <p:pic>
        <p:nvPicPr>
          <p:cNvPr id="3" name="Picture 2" descr="388,500+ Pause Symbol Stock Photos, Pictures &amp; Royalty-Free ...">
            <a:extLst>
              <a:ext uri="{FF2B5EF4-FFF2-40B4-BE49-F238E27FC236}">
                <a16:creationId xmlns:a16="http://schemas.microsoft.com/office/drawing/2014/main" id="{AA36A8A4-E944-296A-2B6B-40FE55CB32ED}"/>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pic>
        <p:nvPicPr>
          <p:cNvPr id="11" name="Audio 10">
            <a:hlinkClick r:id="" action="ppaction://media"/>
            <a:extLst>
              <a:ext uri="{FF2B5EF4-FFF2-40B4-BE49-F238E27FC236}">
                <a16:creationId xmlns:a16="http://schemas.microsoft.com/office/drawing/2014/main" id="{86EC3794-0950-45E6-ED90-5BFC4421BD73}"/>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22578529"/>
      </p:ext>
    </p:extLst>
  </p:cSld>
  <p:clrMapOvr>
    <a:masterClrMapping/>
  </p:clrMapOvr>
  <mc:AlternateContent xmlns:mc="http://schemas.openxmlformats.org/markup-compatibility/2006">
    <mc:Choice xmlns:p14="http://schemas.microsoft.com/office/powerpoint/2010/main" Requires="p14">
      <p:transition spd="slow" p14:dur="2000" advTm="4873"/>
    </mc:Choice>
    <mc:Fallback>
      <p:transition spd="slow" advTm="48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par>
                                <p:cTn id="7" presetID="26" presetClass="emph" presetSubtype="0" repeatCount="10000" fill="hold" nodeType="withEffect">
                                  <p:stCondLst>
                                    <p:cond delay="0"/>
                                  </p:stCondLst>
                                  <p:childTnLst>
                                    <p:animEffect transition="out" filter="fade">
                                      <p:cBhvr>
                                        <p:cTn id="8" dur="500" tmFilter="0, 0; .2, .5; .8, .5; 1, 0"/>
                                        <p:tgtEl>
                                          <p:spTgt spid="3"/>
                                        </p:tgtEl>
                                      </p:cBhvr>
                                    </p:animEffect>
                                    <p:animScale>
                                      <p:cBhvr>
                                        <p:cTn id="9" dur="250" autoRev="1"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1"/>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432A2-2D2E-3F70-F830-5A67ED205318}"/>
              </a:ext>
            </a:extLst>
          </p:cNvPr>
          <p:cNvSpPr>
            <a:spLocks noGrp="1"/>
          </p:cNvSpPr>
          <p:nvPr>
            <p:ph type="title"/>
          </p:nvPr>
        </p:nvSpPr>
        <p:spPr/>
        <p:txBody>
          <a:bodyPr/>
          <a:lstStyle/>
          <a:p>
            <a:r>
              <a:rPr lang="en-AU" dirty="0"/>
              <a:t>Encapsulation</a:t>
            </a:r>
          </a:p>
        </p:txBody>
      </p:sp>
      <p:sp>
        <p:nvSpPr>
          <p:cNvPr id="4" name="Content Placeholder 3">
            <a:extLst>
              <a:ext uri="{FF2B5EF4-FFF2-40B4-BE49-F238E27FC236}">
                <a16:creationId xmlns:a16="http://schemas.microsoft.com/office/drawing/2014/main" id="{E775B479-5750-95E9-CC66-C2F6F8180171}"/>
              </a:ext>
            </a:extLst>
          </p:cNvPr>
          <p:cNvSpPr>
            <a:spLocks noGrp="1"/>
          </p:cNvSpPr>
          <p:nvPr>
            <p:ph idx="1"/>
          </p:nvPr>
        </p:nvSpPr>
        <p:spPr/>
        <p:txBody>
          <a:bodyPr/>
          <a:lstStyle/>
          <a:p>
            <a:pPr marL="0" indent="0">
              <a:buNone/>
            </a:pPr>
            <a:r>
              <a:rPr lang="en-US" dirty="0"/>
              <a:t>Encapsulation restricts direct access to some of an object's components (such as attributes or methods), meaning the internal representation of the object is hidden from the outside. This is typically achieved by making certain attributes or methods private (i.e., inaccessible from outside the Class) and providing public methods (such as getters and setters) to access or modify those private members.</a:t>
            </a:r>
          </a:p>
          <a:p>
            <a:pPr marL="0" indent="0">
              <a:buNone/>
            </a:pPr>
            <a:r>
              <a:rPr lang="en-US" dirty="0"/>
              <a:t>In Python we use “__” to define an encapsulated attribute, and in Pseudocode, we use the PRIVATE modifier.</a:t>
            </a:r>
          </a:p>
        </p:txBody>
      </p:sp>
      <p:pic>
        <p:nvPicPr>
          <p:cNvPr id="6" name="Audio 5">
            <a:hlinkClick r:id="" action="ppaction://media"/>
            <a:extLst>
              <a:ext uri="{FF2B5EF4-FFF2-40B4-BE49-F238E27FC236}">
                <a16:creationId xmlns:a16="http://schemas.microsoft.com/office/drawing/2014/main" id="{F96D4997-EB89-D71B-73C3-F5E4BF327E9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46578239"/>
      </p:ext>
    </p:extLst>
  </p:cSld>
  <p:clrMapOvr>
    <a:masterClrMapping/>
  </p:clrMapOvr>
  <mc:AlternateContent xmlns:mc="http://schemas.openxmlformats.org/markup-compatibility/2006">
    <mc:Choice xmlns:p14="http://schemas.microsoft.com/office/powerpoint/2010/main" Requires="p14">
      <p:transition spd="slow" p14:dur="2000" advTm="23895"/>
    </mc:Choice>
    <mc:Fallback>
      <p:transition spd="slow" advTm="238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C38DD-9FFF-2300-3BEB-7FB088F5B50B}"/>
              </a:ext>
            </a:extLst>
          </p:cNvPr>
          <p:cNvSpPr>
            <a:spLocks noGrp="1"/>
          </p:cNvSpPr>
          <p:nvPr>
            <p:ph type="title"/>
          </p:nvPr>
        </p:nvSpPr>
        <p:spPr/>
        <p:txBody>
          <a:bodyPr/>
          <a:lstStyle/>
          <a:p>
            <a:r>
              <a:rPr lang="en-AU" dirty="0"/>
              <a:t>Encapsulation in Python</a:t>
            </a:r>
          </a:p>
        </p:txBody>
      </p:sp>
      <p:sp>
        <p:nvSpPr>
          <p:cNvPr id="3" name="Content Placeholder 2">
            <a:extLst>
              <a:ext uri="{FF2B5EF4-FFF2-40B4-BE49-F238E27FC236}">
                <a16:creationId xmlns:a16="http://schemas.microsoft.com/office/drawing/2014/main" id="{C0A9A33D-576D-0AF5-836E-69400981B158}"/>
              </a:ext>
            </a:extLst>
          </p:cNvPr>
          <p:cNvSpPr>
            <a:spLocks noGrp="1"/>
          </p:cNvSpPr>
          <p:nvPr>
            <p:ph idx="1"/>
          </p:nvPr>
        </p:nvSpPr>
        <p:spPr/>
        <p:txBody>
          <a:bodyPr>
            <a:noAutofit/>
          </a:bodyPr>
          <a:lstStyle/>
          <a:p>
            <a:pPr marL="0" indent="0">
              <a:lnSpc>
                <a:spcPct val="100000"/>
              </a:lnSpc>
              <a:spcBef>
                <a:spcPts val="0"/>
              </a:spcBef>
              <a:buNone/>
            </a:pPr>
            <a:r>
              <a:rPr lang="en-GB" sz="2000" dirty="0">
                <a:latin typeface="Consolas" panose="020B0609020204030204" pitchFamily="49" charset="0"/>
              </a:rPr>
              <a:t>class </a:t>
            </a:r>
            <a:r>
              <a:rPr lang="en-GB" sz="2000" dirty="0" err="1">
                <a:latin typeface="Consolas" panose="020B0609020204030204" pitchFamily="49" charset="0"/>
              </a:rPr>
              <a:t>Led_Light</a:t>
            </a:r>
            <a:r>
              <a:rPr lang="en-GB" sz="2000" dirty="0">
                <a:latin typeface="Consolas" panose="020B0609020204030204" pitchFamily="49" charset="0"/>
              </a:rPr>
              <a:t>():</a:t>
            </a:r>
          </a:p>
          <a:p>
            <a:pPr marL="457200" lvl="1" indent="0">
              <a:lnSpc>
                <a:spcPct val="100000"/>
              </a:lnSpc>
              <a:spcBef>
                <a:spcPts val="0"/>
              </a:spcBef>
              <a:buNone/>
            </a:pPr>
            <a:r>
              <a:rPr lang="en-GB" sz="2000" dirty="0">
                <a:latin typeface="Consolas" panose="020B0609020204030204" pitchFamily="49" charset="0"/>
              </a:rPr>
              <a:t>def __</a:t>
            </a:r>
            <a:r>
              <a:rPr lang="en-GB" sz="2000" dirty="0" err="1">
                <a:latin typeface="Consolas" panose="020B0609020204030204" pitchFamily="49" charset="0"/>
              </a:rPr>
              <a:t>init</a:t>
            </a:r>
            <a:r>
              <a:rPr lang="en-GB" sz="2000" dirty="0">
                <a:latin typeface="Consolas" panose="020B0609020204030204" pitchFamily="49" charset="0"/>
              </a:rPr>
              <a:t>__(self, pin, debug=False):</a:t>
            </a:r>
          </a:p>
          <a:p>
            <a:pPr marL="914400" lvl="2" indent="0">
              <a:lnSpc>
                <a:spcPct val="100000"/>
              </a:lnSpc>
              <a:spcBef>
                <a:spcPts val="0"/>
              </a:spcBef>
              <a:buNone/>
            </a:pPr>
            <a:r>
              <a:rPr lang="en-GB" dirty="0" err="1">
                <a:latin typeface="Consolas" panose="020B0609020204030204" pitchFamily="49" charset="0"/>
              </a:rPr>
              <a:t>self.debug</a:t>
            </a:r>
            <a:r>
              <a:rPr lang="en-GB" dirty="0">
                <a:latin typeface="Consolas" panose="020B0609020204030204" pitchFamily="49" charset="0"/>
              </a:rPr>
              <a:t> = debug</a:t>
            </a:r>
          </a:p>
          <a:p>
            <a:pPr marL="914400" lvl="2" indent="0">
              <a:lnSpc>
                <a:spcPct val="100000"/>
              </a:lnSpc>
              <a:spcBef>
                <a:spcPts val="0"/>
              </a:spcBef>
              <a:buNone/>
            </a:pPr>
            <a:r>
              <a:rPr lang="en-GB" dirty="0" err="1">
                <a:latin typeface="Consolas" panose="020B0609020204030204" pitchFamily="49" charset="0"/>
              </a:rPr>
              <a:t>self.__pin</a:t>
            </a:r>
            <a:r>
              <a:rPr lang="en-GB" dirty="0">
                <a:latin typeface="Consolas" panose="020B0609020204030204" pitchFamily="49" charset="0"/>
              </a:rPr>
              <a:t> = pin</a:t>
            </a:r>
          </a:p>
          <a:p>
            <a:pPr marL="0" indent="0">
              <a:lnSpc>
                <a:spcPct val="100000"/>
              </a:lnSpc>
              <a:spcBef>
                <a:spcPts val="0"/>
              </a:spcBef>
              <a:buNone/>
            </a:pPr>
            <a:r>
              <a:rPr lang="en-GB" sz="2000" dirty="0" err="1">
                <a:latin typeface="Consolas" panose="020B0609020204030204" pitchFamily="49" charset="0"/>
              </a:rPr>
              <a:t>red_light</a:t>
            </a:r>
            <a:r>
              <a:rPr lang="en-GB" sz="2000" dirty="0">
                <a:latin typeface="Consolas" panose="020B0609020204030204" pitchFamily="49" charset="0"/>
              </a:rPr>
              <a:t> = </a:t>
            </a:r>
            <a:r>
              <a:rPr lang="en-GB" sz="2000" dirty="0" err="1">
                <a:latin typeface="Consolas" panose="020B0609020204030204" pitchFamily="49" charset="0"/>
              </a:rPr>
              <a:t>Led_Light</a:t>
            </a:r>
            <a:r>
              <a:rPr lang="en-GB" sz="2000" dirty="0">
                <a:latin typeface="Consolas" panose="020B0609020204030204" pitchFamily="49" charset="0"/>
              </a:rPr>
              <a:t>(3, False)</a:t>
            </a:r>
          </a:p>
          <a:p>
            <a:pPr marL="0" indent="0">
              <a:lnSpc>
                <a:spcPct val="100000"/>
              </a:lnSpc>
              <a:spcBef>
                <a:spcPts val="0"/>
              </a:spcBef>
              <a:buNone/>
            </a:pPr>
            <a:r>
              <a:rPr lang="en-GB" sz="2000" dirty="0">
                <a:latin typeface="Consolas" panose="020B0609020204030204" pitchFamily="49" charset="0"/>
              </a:rPr>
              <a:t>try:</a:t>
            </a:r>
          </a:p>
          <a:p>
            <a:pPr marL="457200" lvl="1" indent="0">
              <a:lnSpc>
                <a:spcPct val="100000"/>
              </a:lnSpc>
              <a:spcBef>
                <a:spcPts val="0"/>
              </a:spcBef>
              <a:buNone/>
            </a:pPr>
            <a:r>
              <a:rPr lang="en-GB" sz="2000" dirty="0">
                <a:latin typeface="Consolas" panose="020B0609020204030204" pitchFamily="49" charset="0"/>
              </a:rPr>
              <a:t>print(</a:t>
            </a:r>
            <a:r>
              <a:rPr lang="en-GB" sz="2000" dirty="0" err="1">
                <a:latin typeface="Consolas" panose="020B0609020204030204" pitchFamily="49" charset="0"/>
              </a:rPr>
              <a:t>red_light.flashing</a:t>
            </a:r>
            <a:r>
              <a:rPr lang="en-GB" sz="2000" dirty="0">
                <a:latin typeface="Consolas" panose="020B0609020204030204" pitchFamily="49" charset="0"/>
              </a:rPr>
              <a:t>)</a:t>
            </a:r>
          </a:p>
          <a:p>
            <a:pPr marL="457200" lvl="1" indent="0">
              <a:lnSpc>
                <a:spcPct val="100000"/>
              </a:lnSpc>
              <a:spcBef>
                <a:spcPts val="0"/>
              </a:spcBef>
              <a:buNone/>
            </a:pPr>
            <a:r>
              <a:rPr lang="en-GB" sz="2000" dirty="0">
                <a:latin typeface="Consolas" panose="020B0609020204030204" pitchFamily="49" charset="0"/>
              </a:rPr>
              <a:t>print("SUCCESS: Accessed a public attribute")</a:t>
            </a:r>
          </a:p>
          <a:p>
            <a:pPr marL="0" indent="0">
              <a:lnSpc>
                <a:spcPct val="100000"/>
              </a:lnSpc>
              <a:spcBef>
                <a:spcPts val="0"/>
              </a:spcBef>
              <a:buNone/>
            </a:pPr>
            <a:r>
              <a:rPr lang="en-GB" sz="2000" dirty="0">
                <a:latin typeface="Consolas" panose="020B0609020204030204" pitchFamily="49" charset="0"/>
              </a:rPr>
              <a:t>except </a:t>
            </a:r>
            <a:r>
              <a:rPr lang="en-GB" sz="2000" dirty="0" err="1">
                <a:latin typeface="Consolas" panose="020B0609020204030204" pitchFamily="49" charset="0"/>
              </a:rPr>
              <a:t>AttributeError</a:t>
            </a:r>
            <a:r>
              <a:rPr lang="en-GB" sz="2000" dirty="0">
                <a:latin typeface="Consolas" panose="020B0609020204030204" pitchFamily="49" charset="0"/>
              </a:rPr>
              <a:t>:</a:t>
            </a:r>
          </a:p>
          <a:p>
            <a:pPr marL="457200" lvl="1" indent="0">
              <a:lnSpc>
                <a:spcPct val="100000"/>
              </a:lnSpc>
              <a:spcBef>
                <a:spcPts val="0"/>
              </a:spcBef>
              <a:buNone/>
            </a:pPr>
            <a:r>
              <a:rPr lang="en-GB" sz="2000" dirty="0">
                <a:latin typeface="Consolas" panose="020B0609020204030204" pitchFamily="49" charset="0"/>
              </a:rPr>
              <a:t>print("ERROR: </a:t>
            </a:r>
            <a:r>
              <a:rPr lang="en-GB" sz="2000" dirty="0" err="1">
                <a:latin typeface="Consolas" panose="020B0609020204030204" pitchFamily="49" charset="0"/>
              </a:rPr>
              <a:t>AttributeError</a:t>
            </a:r>
            <a:r>
              <a:rPr lang="en-GB" sz="2000" dirty="0">
                <a:latin typeface="Consolas" panose="020B0609020204030204" pitchFamily="49" charset="0"/>
              </a:rPr>
              <a:t> not expected!")</a:t>
            </a:r>
          </a:p>
          <a:p>
            <a:pPr marL="0" indent="0">
              <a:lnSpc>
                <a:spcPct val="100000"/>
              </a:lnSpc>
              <a:spcBef>
                <a:spcPts val="0"/>
              </a:spcBef>
              <a:buNone/>
            </a:pPr>
            <a:r>
              <a:rPr lang="en-GB" sz="2000" dirty="0">
                <a:latin typeface="Consolas" panose="020B0609020204030204" pitchFamily="49" charset="0"/>
              </a:rPr>
              <a:t>try:</a:t>
            </a:r>
          </a:p>
          <a:p>
            <a:pPr marL="457200" lvl="1" indent="0">
              <a:lnSpc>
                <a:spcPct val="100000"/>
              </a:lnSpc>
              <a:spcBef>
                <a:spcPts val="0"/>
              </a:spcBef>
              <a:buNone/>
            </a:pPr>
            <a:r>
              <a:rPr lang="en-GB" sz="2000" dirty="0">
                <a:latin typeface="Consolas" panose="020B0609020204030204" pitchFamily="49" charset="0"/>
              </a:rPr>
              <a:t>print(</a:t>
            </a:r>
            <a:r>
              <a:rPr lang="en-GB" sz="2000" dirty="0" err="1">
                <a:latin typeface="Consolas" panose="020B0609020204030204" pitchFamily="49" charset="0"/>
              </a:rPr>
              <a:t>red_light.__pin</a:t>
            </a:r>
            <a:r>
              <a:rPr lang="en-GB" sz="2000" dirty="0">
                <a:latin typeface="Consolas" panose="020B0609020204030204" pitchFamily="49" charset="0"/>
              </a:rPr>
              <a:t>)</a:t>
            </a:r>
          </a:p>
          <a:p>
            <a:pPr marL="457200" lvl="1" indent="0">
              <a:lnSpc>
                <a:spcPct val="100000"/>
              </a:lnSpc>
              <a:spcBef>
                <a:spcPts val="0"/>
              </a:spcBef>
              <a:buNone/>
            </a:pPr>
            <a:r>
              <a:rPr lang="en-GB" sz="2000" dirty="0">
                <a:latin typeface="Consolas" panose="020B0609020204030204" pitchFamily="49" charset="0"/>
              </a:rPr>
              <a:t>print("ERROR: Accessed private attribute when it should be hidden!")</a:t>
            </a:r>
          </a:p>
          <a:p>
            <a:pPr marL="0" indent="0">
              <a:lnSpc>
                <a:spcPct val="100000"/>
              </a:lnSpc>
              <a:spcBef>
                <a:spcPts val="0"/>
              </a:spcBef>
              <a:buNone/>
            </a:pPr>
            <a:r>
              <a:rPr lang="en-GB" sz="2000" dirty="0">
                <a:latin typeface="Consolas" panose="020B0609020204030204" pitchFamily="49" charset="0"/>
              </a:rPr>
              <a:t>except </a:t>
            </a:r>
            <a:r>
              <a:rPr lang="en-GB" sz="2000" dirty="0" err="1">
                <a:latin typeface="Consolas" panose="020B0609020204030204" pitchFamily="49" charset="0"/>
              </a:rPr>
              <a:t>AttributeError</a:t>
            </a:r>
            <a:r>
              <a:rPr lang="en-GB" sz="2000" dirty="0">
                <a:latin typeface="Consolas" panose="020B0609020204030204" pitchFamily="49" charset="0"/>
              </a:rPr>
              <a:t>:</a:t>
            </a:r>
          </a:p>
          <a:p>
            <a:pPr marL="457200" lvl="1" indent="0">
              <a:lnSpc>
                <a:spcPct val="100000"/>
              </a:lnSpc>
              <a:spcBef>
                <a:spcPts val="0"/>
              </a:spcBef>
              <a:buNone/>
            </a:pPr>
            <a:r>
              <a:rPr lang="en-GB" sz="2000" dirty="0">
                <a:latin typeface="Consolas" panose="020B0609020204030204" pitchFamily="49" charset="0"/>
              </a:rPr>
              <a:t>print("SUCCESS: </a:t>
            </a:r>
            <a:r>
              <a:rPr lang="en-GB" sz="2000" dirty="0" err="1">
                <a:latin typeface="Consolas" panose="020B0609020204030204" pitchFamily="49" charset="0"/>
              </a:rPr>
              <a:t>AttributeError</a:t>
            </a:r>
            <a:r>
              <a:rPr lang="en-GB" sz="2000" dirty="0">
                <a:latin typeface="Consolas" panose="020B0609020204030204" pitchFamily="49" charset="0"/>
              </a:rPr>
              <a:t> raised as expected")</a:t>
            </a:r>
            <a:endParaRPr lang="en-AU" sz="2000" dirty="0"/>
          </a:p>
        </p:txBody>
      </p:sp>
      <p:pic>
        <p:nvPicPr>
          <p:cNvPr id="6" name="Audio 5">
            <a:hlinkClick r:id="" action="ppaction://media"/>
            <a:extLst>
              <a:ext uri="{FF2B5EF4-FFF2-40B4-BE49-F238E27FC236}">
                <a16:creationId xmlns:a16="http://schemas.microsoft.com/office/drawing/2014/main" id="{821257CE-FC31-E942-31F2-0C79FF4CA66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31894072"/>
      </p:ext>
    </p:extLst>
  </p:cSld>
  <p:clrMapOvr>
    <a:masterClrMapping/>
  </p:clrMapOvr>
  <mc:AlternateContent xmlns:mc="http://schemas.openxmlformats.org/markup-compatibility/2006">
    <mc:Choice xmlns:p14="http://schemas.microsoft.com/office/powerpoint/2010/main" Requires="p14">
      <p:transition spd="slow" p14:dur="2000" advTm="40965"/>
    </mc:Choice>
    <mc:Fallback>
      <p:transition spd="slow" advTm="409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omputer screen shot of a program&#10;&#10;AI-generated content may be incorrect.">
            <a:extLst>
              <a:ext uri="{FF2B5EF4-FFF2-40B4-BE49-F238E27FC236}">
                <a16:creationId xmlns:a16="http://schemas.microsoft.com/office/drawing/2014/main" id="{E3C8500B-A9F6-79E6-F392-C2C289A2EE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0" y="0"/>
            <a:ext cx="12182140" cy="6858000"/>
          </a:xfrm>
          <a:prstGeom prst="rect">
            <a:avLst/>
          </a:prstGeom>
        </p:spPr>
      </p:pic>
    </p:spTree>
    <p:extLst>
      <p:ext uri="{BB962C8B-B14F-4D97-AF65-F5344CB8AC3E}">
        <p14:creationId xmlns:p14="http://schemas.microsoft.com/office/powerpoint/2010/main" val="4265600289"/>
      </p:ext>
    </p:extLst>
  </p:cSld>
  <p:clrMapOvr>
    <a:masterClrMapping/>
  </p:clrMapOvr>
  <mc:AlternateContent xmlns:mc="http://schemas.openxmlformats.org/markup-compatibility/2006" xmlns:p14="http://schemas.microsoft.com/office/powerpoint/2010/main">
    <mc:Choice Requires="p14">
      <p:transition spd="slow" p14:dur="2000" advClick="0" advTm="25000"/>
    </mc:Choice>
    <mc:Fallback xmlns="">
      <p:transition spd="slow" advClick="0" advTm="2500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6EBD5BC-A418-B3D5-F3BE-15BADC7685D9}"/>
              </a:ext>
            </a:extLst>
          </p:cNvPr>
          <p:cNvSpPr>
            <a:spLocks noGrp="1"/>
          </p:cNvSpPr>
          <p:nvPr>
            <p:ph type="title"/>
          </p:nvPr>
        </p:nvSpPr>
        <p:spPr/>
        <p:txBody>
          <a:bodyPr/>
          <a:lstStyle/>
          <a:p>
            <a:r>
              <a:rPr lang="en-AU" dirty="0"/>
              <a:t>Setter &amp; Getters</a:t>
            </a:r>
          </a:p>
        </p:txBody>
      </p:sp>
      <p:sp>
        <p:nvSpPr>
          <p:cNvPr id="3" name="Content Placeholder 2">
            <a:extLst>
              <a:ext uri="{FF2B5EF4-FFF2-40B4-BE49-F238E27FC236}">
                <a16:creationId xmlns:a16="http://schemas.microsoft.com/office/drawing/2014/main" id="{D558FCB4-463D-4004-1C16-76D08CA2C42E}"/>
              </a:ext>
            </a:extLst>
          </p:cNvPr>
          <p:cNvSpPr>
            <a:spLocks noGrp="1"/>
          </p:cNvSpPr>
          <p:nvPr>
            <p:ph idx="1"/>
          </p:nvPr>
        </p:nvSpPr>
        <p:spPr/>
        <p:txBody>
          <a:bodyPr>
            <a:normAutofit fontScale="92500" lnSpcReduction="10000"/>
          </a:bodyPr>
          <a:lstStyle/>
          <a:p>
            <a:pPr marL="0" indent="0">
              <a:buNone/>
            </a:pPr>
            <a:r>
              <a:rPr lang="en-US" dirty="0"/>
              <a:t>Setters and getters are special methods used in object-oriented programming to access (get) or modify (set) the values of private or protected attributes of a Class. They help encapsulate the internal state of an object, providing controlled access.</a:t>
            </a:r>
          </a:p>
          <a:p>
            <a:pPr marL="0" indent="0">
              <a:buNone/>
            </a:pPr>
            <a:endParaRPr lang="en-US" dirty="0"/>
          </a:p>
          <a:p>
            <a:pPr marL="0" indent="0">
              <a:buNone/>
            </a:pPr>
            <a:r>
              <a:rPr lang="en-US" dirty="0"/>
              <a:t>A getter is a method that retrieves (gets) the value of a private attribute. It allows you to read the value without providing direct access to the underlying variable.</a:t>
            </a:r>
          </a:p>
          <a:p>
            <a:pPr marL="0" indent="0">
              <a:buNone/>
            </a:pPr>
            <a:endParaRPr lang="en-US" dirty="0"/>
          </a:p>
          <a:p>
            <a:pPr marL="0" indent="0">
              <a:buNone/>
            </a:pPr>
            <a:r>
              <a:rPr lang="en-US" dirty="0"/>
              <a:t>A setter is a method that sets (updates) the value of a private attribute. It allows you to validate or restrict changes before updating the attribute.</a:t>
            </a:r>
          </a:p>
        </p:txBody>
      </p:sp>
      <p:pic>
        <p:nvPicPr>
          <p:cNvPr id="10" name="Audio 9">
            <a:hlinkClick r:id="" action="ppaction://media"/>
            <a:extLst>
              <a:ext uri="{FF2B5EF4-FFF2-40B4-BE49-F238E27FC236}">
                <a16:creationId xmlns:a16="http://schemas.microsoft.com/office/drawing/2014/main" id="{0291B31A-1455-491D-5031-8829B8E1180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60910607"/>
      </p:ext>
    </p:extLst>
  </p:cSld>
  <p:clrMapOvr>
    <a:masterClrMapping/>
  </p:clrMapOvr>
  <mc:AlternateContent xmlns:mc="http://schemas.openxmlformats.org/markup-compatibility/2006">
    <mc:Choice xmlns:p14="http://schemas.microsoft.com/office/powerpoint/2010/main" Requires="p14">
      <p:transition spd="slow" p14:dur="2000" advTm="29337"/>
    </mc:Choice>
    <mc:Fallback>
      <p:transition spd="slow" advTm="293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75452-9F4E-B055-718A-F19667AF518D}"/>
              </a:ext>
            </a:extLst>
          </p:cNvPr>
          <p:cNvSpPr>
            <a:spLocks noGrp="1"/>
          </p:cNvSpPr>
          <p:nvPr>
            <p:ph type="title"/>
          </p:nvPr>
        </p:nvSpPr>
        <p:spPr/>
        <p:txBody>
          <a:bodyPr/>
          <a:lstStyle/>
          <a:p>
            <a:r>
              <a:rPr lang="en-AU" dirty="0"/>
              <a:t>Add a </a:t>
            </a:r>
            <a:r>
              <a:rPr lang="en-AU" dirty="0" err="1"/>
              <a:t>led_light_state</a:t>
            </a:r>
            <a:r>
              <a:rPr lang="en-AU" dirty="0"/>
              <a:t> attribute </a:t>
            </a:r>
          </a:p>
        </p:txBody>
      </p:sp>
      <p:sp>
        <p:nvSpPr>
          <p:cNvPr id="3" name="Content Placeholder 2">
            <a:extLst>
              <a:ext uri="{FF2B5EF4-FFF2-40B4-BE49-F238E27FC236}">
                <a16:creationId xmlns:a16="http://schemas.microsoft.com/office/drawing/2014/main" id="{DD04821B-3CDE-B72D-FD94-23B33CD0F272}"/>
              </a:ext>
            </a:extLst>
          </p:cNvPr>
          <p:cNvSpPr>
            <a:spLocks noGrp="1"/>
          </p:cNvSpPr>
          <p:nvPr>
            <p:ph idx="1"/>
          </p:nvPr>
        </p:nvSpPr>
        <p:spPr/>
        <p:txBody>
          <a:bodyPr>
            <a:normAutofit/>
          </a:bodyPr>
          <a:lstStyle/>
          <a:p>
            <a:pPr marL="0" indent="0">
              <a:lnSpc>
                <a:spcPct val="100000"/>
              </a:lnSpc>
              <a:spcBef>
                <a:spcPts val="0"/>
              </a:spcBef>
              <a:buNone/>
            </a:pPr>
            <a:r>
              <a:rPr lang="en-AU" sz="2400" dirty="0">
                <a:latin typeface="Consolas" panose="020B0609020204030204" pitchFamily="49" charset="0"/>
              </a:rPr>
              <a:t>Class </a:t>
            </a:r>
            <a:r>
              <a:rPr lang="en-AU" sz="2400" dirty="0" err="1">
                <a:latin typeface="Consolas" panose="020B0609020204030204" pitchFamily="49" charset="0"/>
              </a:rPr>
              <a:t>Led_Light</a:t>
            </a:r>
            <a:r>
              <a:rPr lang="en-AU" sz="2400" dirty="0">
                <a:latin typeface="Consolas" panose="020B0609020204030204" pitchFamily="49" charset="0"/>
              </a:rPr>
              <a:t>(Pin):</a:t>
            </a:r>
          </a:p>
          <a:p>
            <a:pPr marL="0" indent="0">
              <a:lnSpc>
                <a:spcPct val="100000"/>
              </a:lnSpc>
              <a:spcBef>
                <a:spcPts val="0"/>
              </a:spcBef>
              <a:buNone/>
            </a:pPr>
            <a:r>
              <a:rPr lang="en-AU" sz="2400" dirty="0">
                <a:latin typeface="Consolas" panose="020B0609020204030204" pitchFamily="49" charset="0"/>
              </a:rPr>
              <a:t># Sub Class inherits the Super 'Pin' Class</a:t>
            </a:r>
          </a:p>
          <a:p>
            <a:pPr marL="457200" lvl="1" indent="0">
              <a:lnSpc>
                <a:spcPct val="100000"/>
              </a:lnSpc>
              <a:spcBef>
                <a:spcPts val="0"/>
              </a:spcBef>
              <a:buNone/>
            </a:pPr>
            <a:r>
              <a:rPr lang="en-AU" dirty="0">
                <a:latin typeface="Consolas" panose="020B0609020204030204" pitchFamily="49" charset="0"/>
              </a:rPr>
              <a:t>def __</a:t>
            </a:r>
            <a:r>
              <a:rPr lang="en-AU" dirty="0" err="1">
                <a:latin typeface="Consolas" panose="020B0609020204030204" pitchFamily="49" charset="0"/>
              </a:rPr>
              <a:t>init</a:t>
            </a:r>
            <a:r>
              <a:rPr lang="en-AU" dirty="0">
                <a:latin typeface="Consolas" panose="020B0609020204030204" pitchFamily="49" charset="0"/>
              </a:rPr>
              <a:t>__(self, pin, flashing=False, debug=False):</a:t>
            </a:r>
          </a:p>
          <a:p>
            <a:pPr marL="914400" lvl="2" indent="0">
              <a:lnSpc>
                <a:spcPct val="100000"/>
              </a:lnSpc>
              <a:spcBef>
                <a:spcPts val="0"/>
              </a:spcBef>
              <a:buNone/>
            </a:pPr>
            <a:r>
              <a:rPr lang="en-AU" sz="2400" dirty="0">
                <a:latin typeface="Consolas" panose="020B0609020204030204" pitchFamily="49" charset="0"/>
              </a:rPr>
              <a:t>super().__</a:t>
            </a:r>
            <a:r>
              <a:rPr lang="en-AU" sz="2400" dirty="0" err="1">
                <a:latin typeface="Consolas" panose="020B0609020204030204" pitchFamily="49" charset="0"/>
              </a:rPr>
              <a:t>init</a:t>
            </a:r>
            <a:r>
              <a:rPr lang="en-AU" sz="2400" dirty="0">
                <a:latin typeface="Consolas" panose="020B0609020204030204" pitchFamily="49" charset="0"/>
              </a:rPr>
              <a:t>__(pin, </a:t>
            </a:r>
            <a:r>
              <a:rPr lang="en-AU" sz="2400" dirty="0" err="1">
                <a:latin typeface="Consolas" panose="020B0609020204030204" pitchFamily="49" charset="0"/>
              </a:rPr>
              <a:t>Pin.OUT</a:t>
            </a:r>
            <a:r>
              <a:rPr lang="en-AU" sz="2400" dirty="0">
                <a:latin typeface="Consolas" panose="020B0609020204030204" pitchFamily="49" charset="0"/>
              </a:rPr>
              <a:t>)</a:t>
            </a:r>
          </a:p>
          <a:p>
            <a:pPr marL="914400" lvl="2" indent="0">
              <a:lnSpc>
                <a:spcPct val="100000"/>
              </a:lnSpc>
              <a:spcBef>
                <a:spcPts val="0"/>
              </a:spcBef>
              <a:buNone/>
            </a:pPr>
            <a:r>
              <a:rPr lang="en-AU" sz="2400" dirty="0" err="1">
                <a:latin typeface="Consolas" panose="020B0609020204030204" pitchFamily="49" charset="0"/>
              </a:rPr>
              <a:t>self.__debug</a:t>
            </a:r>
            <a:r>
              <a:rPr lang="en-AU" sz="2400" dirty="0">
                <a:latin typeface="Consolas" panose="020B0609020204030204" pitchFamily="49" charset="0"/>
              </a:rPr>
              <a:t> = debug</a:t>
            </a:r>
          </a:p>
          <a:p>
            <a:pPr marL="914400" lvl="2" indent="0">
              <a:lnSpc>
                <a:spcPct val="100000"/>
              </a:lnSpc>
              <a:spcBef>
                <a:spcPts val="0"/>
              </a:spcBef>
              <a:buNone/>
            </a:pPr>
            <a:r>
              <a:rPr lang="en-AU" sz="2400" dirty="0" err="1">
                <a:latin typeface="Consolas" panose="020B0609020204030204" pitchFamily="49" charset="0"/>
              </a:rPr>
              <a:t>self.__pin</a:t>
            </a:r>
            <a:r>
              <a:rPr lang="en-AU" sz="2400" dirty="0">
                <a:latin typeface="Consolas" panose="020B0609020204030204" pitchFamily="49" charset="0"/>
              </a:rPr>
              <a:t> = pin</a:t>
            </a:r>
          </a:p>
          <a:p>
            <a:pPr marL="914400" lvl="2" indent="0">
              <a:lnSpc>
                <a:spcPct val="100000"/>
              </a:lnSpc>
              <a:spcBef>
                <a:spcPts val="0"/>
              </a:spcBef>
              <a:buNone/>
            </a:pPr>
            <a:r>
              <a:rPr lang="en-AU" sz="2400" dirty="0" err="1">
                <a:latin typeface="Consolas" panose="020B0609020204030204" pitchFamily="49" charset="0"/>
              </a:rPr>
              <a:t>self.__flashing</a:t>
            </a:r>
            <a:r>
              <a:rPr lang="en-AU" sz="2400" dirty="0">
                <a:latin typeface="Consolas" panose="020B0609020204030204" pitchFamily="49" charset="0"/>
              </a:rPr>
              <a:t> = flashing</a:t>
            </a:r>
          </a:p>
          <a:p>
            <a:pPr marL="914400" lvl="2" indent="0">
              <a:lnSpc>
                <a:spcPct val="100000"/>
              </a:lnSpc>
              <a:spcBef>
                <a:spcPts val="0"/>
              </a:spcBef>
              <a:buNone/>
            </a:pPr>
            <a:r>
              <a:rPr lang="en-AU" sz="2400" dirty="0" err="1">
                <a:solidFill>
                  <a:srgbClr val="FF0000"/>
                </a:solidFill>
                <a:latin typeface="Consolas" panose="020B0609020204030204" pitchFamily="49" charset="0"/>
              </a:rPr>
              <a:t>self.led_light_state</a:t>
            </a:r>
            <a:endParaRPr lang="en-AU" sz="2400" dirty="0">
              <a:solidFill>
                <a:srgbClr val="FF0000"/>
              </a:solidFill>
              <a:latin typeface="Consolas" panose="020B0609020204030204" pitchFamily="49" charset="0"/>
            </a:endParaRPr>
          </a:p>
          <a:p>
            <a:pPr marL="914400" lvl="2" indent="0">
              <a:lnSpc>
                <a:spcPct val="100000"/>
              </a:lnSpc>
              <a:spcBef>
                <a:spcPts val="0"/>
              </a:spcBef>
              <a:buNone/>
            </a:pPr>
            <a:endParaRPr lang="en-AU" sz="2400" dirty="0">
              <a:latin typeface="Consolas" panose="020B0609020204030204" pitchFamily="49" charset="0"/>
            </a:endParaRPr>
          </a:p>
          <a:p>
            <a:pPr marL="914400" lvl="2" indent="0">
              <a:buNone/>
            </a:pPr>
            <a:endParaRPr lang="en-AU" sz="2400" dirty="0">
              <a:latin typeface="Consolas" panose="020B0609020204030204" pitchFamily="49" charset="0"/>
            </a:endParaRPr>
          </a:p>
        </p:txBody>
      </p:sp>
      <p:pic>
        <p:nvPicPr>
          <p:cNvPr id="5" name="Picture 2" descr="388,500+ Pause Symbol Stock Photos, Pictures &amp; Royalty-Free ...">
            <a:extLst>
              <a:ext uri="{FF2B5EF4-FFF2-40B4-BE49-F238E27FC236}">
                <a16:creationId xmlns:a16="http://schemas.microsoft.com/office/drawing/2014/main" id="{80CF45ED-6A6D-944C-5B49-0472C4848244}"/>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6FAB70A4-D85C-F04A-9781-E3D258498A0D}"/>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00987726"/>
      </p:ext>
    </p:extLst>
  </p:cSld>
  <p:clrMapOvr>
    <a:masterClrMapping/>
  </p:clrMapOvr>
  <mc:AlternateContent xmlns:mc="http://schemas.openxmlformats.org/markup-compatibility/2006">
    <mc:Choice xmlns:p14="http://schemas.microsoft.com/office/powerpoint/2010/main" Requires="p14">
      <p:transition spd="slow" p14:dur="2000" advTm="9454"/>
    </mc:Choice>
    <mc:Fallback>
      <p:transition spd="slow" advTm="94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26" presetClass="emph" presetSubtype="0" repeatCount="10000" fill="hold" nodeType="withEffect">
                                  <p:stCondLst>
                                    <p:cond delay="0"/>
                                  </p:stCondLst>
                                  <p:childTnLst>
                                    <p:animEffect transition="out" filter="fade">
                                      <p:cBhvr>
                                        <p:cTn id="8" dur="500" tmFilter="0, 0; .2, .5; .8, .5; 1, 0"/>
                                        <p:tgtEl>
                                          <p:spTgt spid="5"/>
                                        </p:tgtEl>
                                      </p:cBhvr>
                                    </p:animEffect>
                                    <p:animScale>
                                      <p:cBhvr>
                                        <p:cTn id="9"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A179642-EA8A-3ADF-9E0E-56E7F6E9C340}"/>
              </a:ext>
            </a:extLst>
          </p:cNvPr>
          <p:cNvSpPr>
            <a:spLocks noGrp="1"/>
          </p:cNvSpPr>
          <p:nvPr>
            <p:ph type="title"/>
          </p:nvPr>
        </p:nvSpPr>
        <p:spPr/>
        <p:txBody>
          <a:bodyPr/>
          <a:lstStyle/>
          <a:p>
            <a:r>
              <a:rPr lang="en-AU" dirty="0"/>
              <a:t>Today</a:t>
            </a:r>
          </a:p>
        </p:txBody>
      </p:sp>
      <p:sp>
        <p:nvSpPr>
          <p:cNvPr id="6" name="Content Placeholder 5">
            <a:extLst>
              <a:ext uri="{FF2B5EF4-FFF2-40B4-BE49-F238E27FC236}">
                <a16:creationId xmlns:a16="http://schemas.microsoft.com/office/drawing/2014/main" id="{1E0B453A-CD21-CEA9-19F5-A9097CDD28B8}"/>
              </a:ext>
            </a:extLst>
          </p:cNvPr>
          <p:cNvSpPr>
            <a:spLocks noGrp="1"/>
          </p:cNvSpPr>
          <p:nvPr>
            <p:ph idx="1"/>
          </p:nvPr>
        </p:nvSpPr>
        <p:spPr/>
        <p:txBody>
          <a:bodyPr/>
          <a:lstStyle/>
          <a:p>
            <a:r>
              <a:rPr lang="en-AU" dirty="0"/>
              <a:t>Overriding Polymorphism</a:t>
            </a:r>
          </a:p>
          <a:p>
            <a:r>
              <a:rPr lang="en-AU" dirty="0"/>
              <a:t>DRY</a:t>
            </a:r>
          </a:p>
          <a:p>
            <a:r>
              <a:rPr lang="en-AU" dirty="0"/>
              <a:t>Encapsulation</a:t>
            </a:r>
          </a:p>
          <a:p>
            <a:r>
              <a:rPr lang="en-AU" dirty="0"/>
              <a:t>Setters &amp; Getters</a:t>
            </a:r>
          </a:p>
          <a:p>
            <a:r>
              <a:rPr lang="en-AU" dirty="0"/>
              <a:t>Overloading Polymorphism</a:t>
            </a:r>
          </a:p>
        </p:txBody>
      </p:sp>
      <p:pic>
        <p:nvPicPr>
          <p:cNvPr id="10" name="Audio 9">
            <a:hlinkClick r:id="" action="ppaction://media"/>
            <a:extLst>
              <a:ext uri="{FF2B5EF4-FFF2-40B4-BE49-F238E27FC236}">
                <a16:creationId xmlns:a16="http://schemas.microsoft.com/office/drawing/2014/main" id="{6146FB96-2C03-60DF-34D2-49C5D5A6591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35014069"/>
      </p:ext>
    </p:extLst>
  </p:cSld>
  <p:clrMapOvr>
    <a:masterClrMapping/>
  </p:clrMapOvr>
  <mc:AlternateContent xmlns:mc="http://schemas.openxmlformats.org/markup-compatibility/2006">
    <mc:Choice xmlns:p14="http://schemas.microsoft.com/office/powerpoint/2010/main" Requires="p14">
      <p:transition spd="slow" p14:dur="2000" advTm="12646"/>
    </mc:Choice>
    <mc:Fallback>
      <p:transition spd="slow" advTm="126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F0260-1F0F-D26A-38E1-A63A8C7DBEC7}"/>
              </a:ext>
            </a:extLst>
          </p:cNvPr>
          <p:cNvSpPr>
            <a:spLocks noGrp="1"/>
          </p:cNvSpPr>
          <p:nvPr>
            <p:ph type="title"/>
          </p:nvPr>
        </p:nvSpPr>
        <p:spPr/>
        <p:txBody>
          <a:bodyPr/>
          <a:lstStyle/>
          <a:p>
            <a:r>
              <a:rPr lang="en-AU" dirty="0"/>
              <a:t>Create a “getter”</a:t>
            </a:r>
          </a:p>
        </p:txBody>
      </p:sp>
      <p:sp>
        <p:nvSpPr>
          <p:cNvPr id="3" name="Content Placeholder 2">
            <a:extLst>
              <a:ext uri="{FF2B5EF4-FFF2-40B4-BE49-F238E27FC236}">
                <a16:creationId xmlns:a16="http://schemas.microsoft.com/office/drawing/2014/main" id="{76294FBC-8E24-85B4-359B-11942119256F}"/>
              </a:ext>
            </a:extLst>
          </p:cNvPr>
          <p:cNvSpPr>
            <a:spLocks noGrp="1"/>
          </p:cNvSpPr>
          <p:nvPr>
            <p:ph idx="1"/>
          </p:nvPr>
        </p:nvSpPr>
        <p:spPr/>
        <p:txBody>
          <a:bodyPr/>
          <a:lstStyle/>
          <a:p>
            <a:pPr marL="0" indent="0">
              <a:lnSpc>
                <a:spcPct val="100000"/>
              </a:lnSpc>
              <a:spcBef>
                <a:spcPts val="0"/>
              </a:spcBef>
              <a:buNone/>
            </a:pPr>
            <a:r>
              <a:rPr lang="en-US" sz="2400" dirty="0">
                <a:latin typeface="Consolas" panose="020B0609020204030204" pitchFamily="49" charset="0"/>
              </a:rPr>
              <a:t>@property</a:t>
            </a:r>
          </a:p>
          <a:p>
            <a:pPr marL="0" indent="0">
              <a:lnSpc>
                <a:spcPct val="100000"/>
              </a:lnSpc>
              <a:spcBef>
                <a:spcPts val="0"/>
              </a:spcBef>
              <a:buNone/>
            </a:pPr>
            <a:r>
              <a:rPr lang="en-US" sz="2400" dirty="0">
                <a:latin typeface="Consolas" panose="020B0609020204030204" pitchFamily="49" charset="0"/>
              </a:rPr>
              <a:t>def </a:t>
            </a:r>
            <a:r>
              <a:rPr lang="en-US" sz="2400" dirty="0" err="1">
                <a:latin typeface="Consolas" panose="020B0609020204030204" pitchFamily="49" charset="0"/>
              </a:rPr>
              <a:t>led_light_state</a:t>
            </a:r>
            <a:r>
              <a:rPr lang="en-US" sz="2400" dirty="0">
                <a:latin typeface="Consolas" panose="020B0609020204030204" pitchFamily="49" charset="0"/>
              </a:rPr>
              <a:t>(self):</a:t>
            </a:r>
          </a:p>
          <a:p>
            <a:pPr marL="457200" lvl="1" indent="0">
              <a:lnSpc>
                <a:spcPct val="100000"/>
              </a:lnSpc>
              <a:spcBef>
                <a:spcPts val="0"/>
              </a:spcBef>
              <a:buNone/>
            </a:pPr>
            <a:r>
              <a:rPr lang="en-US" dirty="0">
                <a:latin typeface="Consolas" panose="020B0609020204030204" pitchFamily="49" charset="0"/>
              </a:rPr>
              <a:t># Getter method</a:t>
            </a:r>
          </a:p>
          <a:p>
            <a:pPr marL="457200" lvl="1" indent="0">
              <a:lnSpc>
                <a:spcPct val="100000"/>
              </a:lnSpc>
              <a:spcBef>
                <a:spcPts val="0"/>
              </a:spcBef>
              <a:buNone/>
            </a:pPr>
            <a:r>
              <a:rPr lang="en-US" dirty="0">
                <a:latin typeface="Consolas" panose="020B0609020204030204" pitchFamily="49" charset="0"/>
              </a:rPr>
              <a:t>return </a:t>
            </a:r>
            <a:r>
              <a:rPr lang="en-US" dirty="0" err="1">
                <a:latin typeface="Consolas" panose="020B0609020204030204" pitchFamily="49" charset="0"/>
              </a:rPr>
              <a:t>self.value</a:t>
            </a:r>
            <a:r>
              <a:rPr lang="en-US" dirty="0">
                <a:latin typeface="Consolas" panose="020B0609020204030204" pitchFamily="49" charset="0"/>
              </a:rPr>
              <a:t>()</a:t>
            </a:r>
          </a:p>
          <a:p>
            <a:pPr marL="0" indent="0">
              <a:buNone/>
            </a:pPr>
            <a:endParaRPr lang="en-AU" dirty="0"/>
          </a:p>
        </p:txBody>
      </p:sp>
      <p:pic>
        <p:nvPicPr>
          <p:cNvPr id="5" name="Picture 2" descr="388,500+ Pause Symbol Stock Photos, Pictures &amp; Royalty-Free ...">
            <a:extLst>
              <a:ext uri="{FF2B5EF4-FFF2-40B4-BE49-F238E27FC236}">
                <a16:creationId xmlns:a16="http://schemas.microsoft.com/office/drawing/2014/main" id="{073D0E95-3B3B-3A17-DE9F-775E7FDD499A}"/>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pic>
        <p:nvPicPr>
          <p:cNvPr id="12" name="Audio 11">
            <a:hlinkClick r:id="" action="ppaction://media"/>
            <a:extLst>
              <a:ext uri="{FF2B5EF4-FFF2-40B4-BE49-F238E27FC236}">
                <a16:creationId xmlns:a16="http://schemas.microsoft.com/office/drawing/2014/main" id="{CF603EFD-BAC5-6FA2-F139-D961C3186AE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0327059"/>
      </p:ext>
    </p:extLst>
  </p:cSld>
  <p:clrMapOvr>
    <a:masterClrMapping/>
  </p:clrMapOvr>
  <mc:AlternateContent xmlns:mc="http://schemas.openxmlformats.org/markup-compatibility/2006">
    <mc:Choice xmlns:p14="http://schemas.microsoft.com/office/powerpoint/2010/main" Requires="p14">
      <p:transition spd="slow" p14:dur="2000" advTm="27643"/>
    </mc:Choice>
    <mc:Fallback>
      <p:transition spd="slow" advTm="276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par>
                                <p:cTn id="7" presetID="26" presetClass="emph" presetSubtype="0" repeatCount="10000" fill="hold" nodeType="withEffect">
                                  <p:stCondLst>
                                    <p:cond delay="0"/>
                                  </p:stCondLst>
                                  <p:childTnLst>
                                    <p:animEffect transition="out" filter="fade">
                                      <p:cBhvr>
                                        <p:cTn id="8" dur="500" tmFilter="0, 0; .2, .5; .8, .5; 1, 0"/>
                                        <p:tgtEl>
                                          <p:spTgt spid="5"/>
                                        </p:tgtEl>
                                      </p:cBhvr>
                                    </p:animEffect>
                                    <p:animScale>
                                      <p:cBhvr>
                                        <p:cTn id="9"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DA9E5E-364E-1050-B382-0323230656F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FE0DCF-3041-CDCF-80AB-ED8FCDC760F2}"/>
              </a:ext>
            </a:extLst>
          </p:cNvPr>
          <p:cNvSpPr>
            <a:spLocks noGrp="1"/>
          </p:cNvSpPr>
          <p:nvPr>
            <p:ph type="title"/>
          </p:nvPr>
        </p:nvSpPr>
        <p:spPr/>
        <p:txBody>
          <a:bodyPr/>
          <a:lstStyle/>
          <a:p>
            <a:r>
              <a:rPr lang="en-AU" dirty="0"/>
              <a:t>Create a “setter”</a:t>
            </a:r>
          </a:p>
        </p:txBody>
      </p:sp>
      <p:sp>
        <p:nvSpPr>
          <p:cNvPr id="3" name="Content Placeholder 2">
            <a:extLst>
              <a:ext uri="{FF2B5EF4-FFF2-40B4-BE49-F238E27FC236}">
                <a16:creationId xmlns:a16="http://schemas.microsoft.com/office/drawing/2014/main" id="{80B035CA-EE87-9CA8-8176-1BB1833A59B1}"/>
              </a:ext>
            </a:extLst>
          </p:cNvPr>
          <p:cNvSpPr>
            <a:spLocks noGrp="1"/>
          </p:cNvSpPr>
          <p:nvPr>
            <p:ph idx="1"/>
          </p:nvPr>
        </p:nvSpPr>
        <p:spPr/>
        <p:txBody>
          <a:bodyPr>
            <a:normAutofit/>
          </a:bodyPr>
          <a:lstStyle/>
          <a:p>
            <a:pPr marL="0" indent="0">
              <a:lnSpc>
                <a:spcPct val="100000"/>
              </a:lnSpc>
              <a:spcBef>
                <a:spcPts val="0"/>
              </a:spcBef>
              <a:buNone/>
            </a:pPr>
            <a:r>
              <a:rPr lang="en-US" sz="2400" dirty="0">
                <a:latin typeface="Consolas" panose="020B0609020204030204" pitchFamily="49" charset="0"/>
              </a:rPr>
              <a:t>@led_light_state.setter</a:t>
            </a:r>
          </a:p>
          <a:p>
            <a:pPr marL="0" indent="0">
              <a:lnSpc>
                <a:spcPct val="100000"/>
              </a:lnSpc>
              <a:spcBef>
                <a:spcPts val="0"/>
              </a:spcBef>
              <a:buNone/>
            </a:pPr>
            <a:r>
              <a:rPr lang="en-US" sz="2400" dirty="0">
                <a:latin typeface="Consolas" panose="020B0609020204030204" pitchFamily="49" charset="0"/>
              </a:rPr>
              <a:t>def </a:t>
            </a:r>
            <a:r>
              <a:rPr lang="en-US" sz="2400" dirty="0" err="1">
                <a:latin typeface="Consolas" panose="020B0609020204030204" pitchFamily="49" charset="0"/>
              </a:rPr>
              <a:t>led_light_state</a:t>
            </a:r>
            <a:r>
              <a:rPr lang="en-US" sz="2400" dirty="0">
                <a:latin typeface="Consolas" panose="020B0609020204030204" pitchFamily="49" charset="0"/>
              </a:rPr>
              <a:t>(self, value):</a:t>
            </a:r>
          </a:p>
          <a:p>
            <a:pPr marL="0" indent="0">
              <a:lnSpc>
                <a:spcPct val="100000"/>
              </a:lnSpc>
              <a:spcBef>
                <a:spcPts val="0"/>
              </a:spcBef>
              <a:buNone/>
            </a:pPr>
            <a:r>
              <a:rPr lang="en-US" sz="2400" dirty="0">
                <a:latin typeface="Consolas" panose="020B0609020204030204" pitchFamily="49" charset="0"/>
              </a:rPr>
              <a:t># Setter method</a:t>
            </a:r>
          </a:p>
          <a:p>
            <a:pPr marL="457200" lvl="1" indent="0">
              <a:lnSpc>
                <a:spcPct val="100000"/>
              </a:lnSpc>
              <a:spcBef>
                <a:spcPts val="0"/>
              </a:spcBef>
              <a:buNone/>
            </a:pPr>
            <a:r>
              <a:rPr lang="en-US" dirty="0">
                <a:latin typeface="Consolas" panose="020B0609020204030204" pitchFamily="49" charset="0"/>
              </a:rPr>
              <a:t>if value == 1:</a:t>
            </a:r>
          </a:p>
          <a:p>
            <a:pPr marL="914400" lvl="2" indent="0">
              <a:lnSpc>
                <a:spcPct val="100000"/>
              </a:lnSpc>
              <a:spcBef>
                <a:spcPts val="0"/>
              </a:spcBef>
              <a:buNone/>
            </a:pPr>
            <a:r>
              <a:rPr lang="en-US" sz="2400" dirty="0" err="1">
                <a:latin typeface="Consolas" panose="020B0609020204030204" pitchFamily="49" charset="0"/>
              </a:rPr>
              <a:t>self.off</a:t>
            </a:r>
            <a:r>
              <a:rPr lang="en-US" sz="2400" dirty="0">
                <a:latin typeface="Consolas" panose="020B0609020204030204" pitchFamily="49" charset="0"/>
              </a:rPr>
              <a:t>()</a:t>
            </a:r>
          </a:p>
          <a:p>
            <a:pPr marL="457200" lvl="1" indent="0">
              <a:lnSpc>
                <a:spcPct val="100000"/>
              </a:lnSpc>
              <a:spcBef>
                <a:spcPts val="0"/>
              </a:spcBef>
              <a:buNone/>
            </a:pPr>
            <a:r>
              <a:rPr lang="en-US" dirty="0" err="1">
                <a:latin typeface="Consolas" panose="020B0609020204030204" pitchFamily="49" charset="0"/>
              </a:rPr>
              <a:t>elif</a:t>
            </a:r>
            <a:r>
              <a:rPr lang="en-US" dirty="0">
                <a:latin typeface="Consolas" panose="020B0609020204030204" pitchFamily="49" charset="0"/>
              </a:rPr>
              <a:t> value == 0:</a:t>
            </a:r>
          </a:p>
          <a:p>
            <a:pPr marL="914400" lvl="2" indent="0">
              <a:lnSpc>
                <a:spcPct val="100000"/>
              </a:lnSpc>
              <a:spcBef>
                <a:spcPts val="0"/>
              </a:spcBef>
              <a:buNone/>
            </a:pPr>
            <a:r>
              <a:rPr lang="en-US" sz="2400" dirty="0" err="1">
                <a:latin typeface="Consolas" panose="020B0609020204030204" pitchFamily="49" charset="0"/>
              </a:rPr>
              <a:t>self.on</a:t>
            </a:r>
            <a:r>
              <a:rPr lang="en-US" sz="2400" dirty="0">
                <a:latin typeface="Consolas" panose="020B0609020204030204" pitchFamily="49" charset="0"/>
              </a:rPr>
              <a:t>()</a:t>
            </a:r>
            <a:endParaRPr lang="en-AU" sz="2400" dirty="0">
              <a:latin typeface="Consolas" panose="020B0609020204030204" pitchFamily="49" charset="0"/>
            </a:endParaRPr>
          </a:p>
        </p:txBody>
      </p:sp>
      <p:pic>
        <p:nvPicPr>
          <p:cNvPr id="4" name="Picture 2" descr="388,500+ Pause Symbol Stock Photos, Pictures &amp; Royalty-Free ...">
            <a:extLst>
              <a:ext uri="{FF2B5EF4-FFF2-40B4-BE49-F238E27FC236}">
                <a16:creationId xmlns:a16="http://schemas.microsoft.com/office/drawing/2014/main" id="{E51C88F4-E7D4-794A-4150-ED4A21C756EC}"/>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pic>
        <p:nvPicPr>
          <p:cNvPr id="12" name="Audio 11">
            <a:hlinkClick r:id="" action="ppaction://media"/>
            <a:extLst>
              <a:ext uri="{FF2B5EF4-FFF2-40B4-BE49-F238E27FC236}">
                <a16:creationId xmlns:a16="http://schemas.microsoft.com/office/drawing/2014/main" id="{40BB0096-F036-7EAE-CBA1-19852878F8B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78616549"/>
      </p:ext>
    </p:extLst>
  </p:cSld>
  <p:clrMapOvr>
    <a:masterClrMapping/>
  </p:clrMapOvr>
  <mc:AlternateContent xmlns:mc="http://schemas.openxmlformats.org/markup-compatibility/2006">
    <mc:Choice xmlns:p14="http://schemas.microsoft.com/office/powerpoint/2010/main" Requires="p14">
      <p:transition spd="slow" p14:dur="2000" advTm="11781"/>
    </mc:Choice>
    <mc:Fallback>
      <p:transition spd="slow" advTm="117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par>
                                <p:cTn id="7" presetID="26" presetClass="emph" presetSubtype="0" repeatCount="10000" fill="hold" nodeType="withEffect">
                                  <p:stCondLst>
                                    <p:cond delay="0"/>
                                  </p:stCondLst>
                                  <p:childTnLst>
                                    <p:animEffect transition="out" filter="fade">
                                      <p:cBhvr>
                                        <p:cTn id="8" dur="500" tmFilter="0, 0; .2, .5; .8, .5; 1, 0"/>
                                        <p:tgtEl>
                                          <p:spTgt spid="4"/>
                                        </p:tgtEl>
                                      </p:cBhvr>
                                    </p:animEffect>
                                    <p:animScale>
                                      <p:cBhvr>
                                        <p:cTn id="9"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85E979-202B-2D42-7455-5B545CD1DC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97F064-F41D-CEB1-040C-5B1179FF8053}"/>
              </a:ext>
            </a:extLst>
          </p:cNvPr>
          <p:cNvSpPr>
            <a:spLocks noGrp="1"/>
          </p:cNvSpPr>
          <p:nvPr>
            <p:ph type="title"/>
          </p:nvPr>
        </p:nvSpPr>
        <p:spPr/>
        <p:txBody>
          <a:bodyPr/>
          <a:lstStyle/>
          <a:p>
            <a:r>
              <a:rPr lang="en-AU" dirty="0"/>
              <a:t>Instantiate &amp; test </a:t>
            </a:r>
          </a:p>
        </p:txBody>
      </p:sp>
      <p:sp>
        <p:nvSpPr>
          <p:cNvPr id="3" name="Content Placeholder 2">
            <a:extLst>
              <a:ext uri="{FF2B5EF4-FFF2-40B4-BE49-F238E27FC236}">
                <a16:creationId xmlns:a16="http://schemas.microsoft.com/office/drawing/2014/main" id="{54DECC49-34B7-7467-C2E0-D570B7E2F497}"/>
              </a:ext>
            </a:extLst>
          </p:cNvPr>
          <p:cNvSpPr>
            <a:spLocks noGrp="1"/>
          </p:cNvSpPr>
          <p:nvPr>
            <p:ph idx="1"/>
          </p:nvPr>
        </p:nvSpPr>
        <p:spPr/>
        <p:txBody>
          <a:bodyPr>
            <a:normAutofit fontScale="85000" lnSpcReduction="20000"/>
          </a:bodyPr>
          <a:lstStyle/>
          <a:p>
            <a:pPr marL="0" indent="0">
              <a:lnSpc>
                <a:spcPct val="120000"/>
              </a:lnSpc>
              <a:spcBef>
                <a:spcPts val="0"/>
              </a:spcBef>
              <a:buNone/>
            </a:pPr>
            <a:r>
              <a:rPr lang="en-US" sz="2600" dirty="0">
                <a:latin typeface="Consolas" panose="020B0609020204030204" pitchFamily="49" charset="0"/>
              </a:rPr>
              <a:t>from machine import Pin</a:t>
            </a:r>
          </a:p>
          <a:p>
            <a:pPr marL="0" indent="0">
              <a:lnSpc>
                <a:spcPct val="120000"/>
              </a:lnSpc>
              <a:spcBef>
                <a:spcPts val="0"/>
              </a:spcBef>
              <a:buNone/>
            </a:pPr>
            <a:r>
              <a:rPr lang="en-US" sz="2600" dirty="0">
                <a:latin typeface="Consolas" panose="020B0609020204030204" pitchFamily="49" charset="0"/>
              </a:rPr>
              <a:t>from time import sleep</a:t>
            </a:r>
          </a:p>
          <a:p>
            <a:pPr marL="0" indent="0">
              <a:lnSpc>
                <a:spcPct val="120000"/>
              </a:lnSpc>
              <a:spcBef>
                <a:spcPts val="0"/>
              </a:spcBef>
              <a:buNone/>
            </a:pPr>
            <a:endParaRPr lang="en-US" sz="2600" dirty="0">
              <a:latin typeface="Consolas" panose="020B0609020204030204" pitchFamily="49" charset="0"/>
            </a:endParaRPr>
          </a:p>
          <a:p>
            <a:pPr marL="0" indent="0">
              <a:lnSpc>
                <a:spcPct val="120000"/>
              </a:lnSpc>
              <a:spcBef>
                <a:spcPts val="0"/>
              </a:spcBef>
              <a:buNone/>
            </a:pPr>
            <a:r>
              <a:rPr lang="en-US" sz="2600" dirty="0" err="1">
                <a:latin typeface="Consolas" panose="020B0609020204030204" pitchFamily="49" charset="0"/>
              </a:rPr>
              <a:t>red_light</a:t>
            </a:r>
            <a:r>
              <a:rPr lang="en-US" sz="2600" dirty="0">
                <a:latin typeface="Consolas" panose="020B0609020204030204" pitchFamily="49" charset="0"/>
              </a:rPr>
              <a:t> = </a:t>
            </a:r>
            <a:r>
              <a:rPr lang="en-US" sz="2600" dirty="0" err="1">
                <a:latin typeface="Consolas" panose="020B0609020204030204" pitchFamily="49" charset="0"/>
              </a:rPr>
              <a:t>Led_Light</a:t>
            </a:r>
            <a:r>
              <a:rPr lang="en-US" sz="2600" dirty="0">
                <a:latin typeface="Consolas" panose="020B0609020204030204" pitchFamily="49" charset="0"/>
              </a:rPr>
              <a:t>(3)</a:t>
            </a:r>
          </a:p>
          <a:p>
            <a:pPr marL="0" indent="0">
              <a:lnSpc>
                <a:spcPct val="120000"/>
              </a:lnSpc>
              <a:spcBef>
                <a:spcPts val="0"/>
              </a:spcBef>
              <a:buNone/>
            </a:pPr>
            <a:br>
              <a:rPr lang="en-US" sz="2600" dirty="0">
                <a:latin typeface="Consolas" panose="020B0609020204030204" pitchFamily="49" charset="0"/>
              </a:rPr>
            </a:br>
            <a:r>
              <a:rPr lang="en-US" sz="2600" dirty="0">
                <a:latin typeface="Consolas" panose="020B0609020204030204" pitchFamily="49" charset="0"/>
              </a:rPr>
              <a:t>while True:</a:t>
            </a:r>
          </a:p>
          <a:p>
            <a:pPr marL="457200" lvl="1" indent="0">
              <a:lnSpc>
                <a:spcPct val="120000"/>
              </a:lnSpc>
              <a:spcBef>
                <a:spcPts val="0"/>
              </a:spcBef>
              <a:buNone/>
            </a:pPr>
            <a:r>
              <a:rPr lang="en-US" sz="2600" dirty="0">
                <a:latin typeface="Consolas" panose="020B0609020204030204" pitchFamily="49" charset="0"/>
              </a:rPr>
              <a:t>print(</a:t>
            </a:r>
            <a:r>
              <a:rPr lang="en-US" sz="2600" dirty="0" err="1">
                <a:latin typeface="Consolas" panose="020B0609020204030204" pitchFamily="49" charset="0"/>
              </a:rPr>
              <a:t>red_light.led_light_state</a:t>
            </a:r>
            <a:r>
              <a:rPr lang="en-US" sz="2600" dirty="0">
                <a:latin typeface="Consolas" panose="020B0609020204030204" pitchFamily="49" charset="0"/>
              </a:rPr>
              <a:t>)</a:t>
            </a:r>
          </a:p>
          <a:p>
            <a:pPr marL="457200" lvl="1" indent="0">
              <a:lnSpc>
                <a:spcPct val="120000"/>
              </a:lnSpc>
              <a:spcBef>
                <a:spcPts val="0"/>
              </a:spcBef>
              <a:buNone/>
            </a:pPr>
            <a:r>
              <a:rPr lang="en-US" sz="2600" dirty="0" err="1">
                <a:latin typeface="Consolas" panose="020B0609020204030204" pitchFamily="49" charset="0"/>
              </a:rPr>
              <a:t>red_light.led_light_state</a:t>
            </a:r>
            <a:r>
              <a:rPr lang="en-US" sz="2600" dirty="0">
                <a:latin typeface="Consolas" panose="020B0609020204030204" pitchFamily="49" charset="0"/>
              </a:rPr>
              <a:t> = 1</a:t>
            </a:r>
          </a:p>
          <a:p>
            <a:pPr marL="457200" lvl="1" indent="0">
              <a:lnSpc>
                <a:spcPct val="120000"/>
              </a:lnSpc>
              <a:spcBef>
                <a:spcPts val="0"/>
              </a:spcBef>
              <a:buNone/>
            </a:pPr>
            <a:r>
              <a:rPr lang="en-US" sz="2600" dirty="0">
                <a:latin typeface="Consolas" panose="020B0609020204030204" pitchFamily="49" charset="0"/>
              </a:rPr>
              <a:t>sleep(0.25)</a:t>
            </a:r>
          </a:p>
          <a:p>
            <a:pPr marL="457200" lvl="1" indent="0">
              <a:lnSpc>
                <a:spcPct val="120000"/>
              </a:lnSpc>
              <a:spcBef>
                <a:spcPts val="0"/>
              </a:spcBef>
              <a:buNone/>
            </a:pPr>
            <a:r>
              <a:rPr lang="en-US" sz="2600" dirty="0">
                <a:latin typeface="Consolas" panose="020B0609020204030204" pitchFamily="49" charset="0"/>
              </a:rPr>
              <a:t>print(</a:t>
            </a:r>
            <a:r>
              <a:rPr lang="en-US" sz="2600" dirty="0" err="1">
                <a:latin typeface="Consolas" panose="020B0609020204030204" pitchFamily="49" charset="0"/>
              </a:rPr>
              <a:t>red_light.led_light_state</a:t>
            </a:r>
            <a:r>
              <a:rPr lang="en-US" sz="2600" dirty="0">
                <a:latin typeface="Consolas" panose="020B0609020204030204" pitchFamily="49" charset="0"/>
              </a:rPr>
              <a:t>)</a:t>
            </a:r>
          </a:p>
          <a:p>
            <a:pPr marL="457200" lvl="1" indent="0">
              <a:lnSpc>
                <a:spcPct val="120000"/>
              </a:lnSpc>
              <a:spcBef>
                <a:spcPts val="0"/>
              </a:spcBef>
              <a:buNone/>
            </a:pPr>
            <a:r>
              <a:rPr lang="en-US" sz="2600" dirty="0" err="1">
                <a:latin typeface="Consolas" panose="020B0609020204030204" pitchFamily="49" charset="0"/>
              </a:rPr>
              <a:t>red_light.led_light_state</a:t>
            </a:r>
            <a:r>
              <a:rPr lang="en-US" sz="2600" dirty="0">
                <a:latin typeface="Consolas" panose="020B0609020204030204" pitchFamily="49" charset="0"/>
              </a:rPr>
              <a:t> = 0</a:t>
            </a:r>
          </a:p>
          <a:p>
            <a:pPr marL="457200" lvl="1" indent="0">
              <a:lnSpc>
                <a:spcPct val="120000"/>
              </a:lnSpc>
              <a:spcBef>
                <a:spcPts val="0"/>
              </a:spcBef>
              <a:buNone/>
            </a:pPr>
            <a:r>
              <a:rPr lang="en-US" sz="2600" dirty="0">
                <a:latin typeface="Consolas" panose="020B0609020204030204" pitchFamily="49" charset="0"/>
              </a:rPr>
              <a:t>sleep(0.25)</a:t>
            </a:r>
          </a:p>
          <a:p>
            <a:pPr marL="0" indent="0">
              <a:buNone/>
            </a:pPr>
            <a:endParaRPr lang="en-AU" dirty="0"/>
          </a:p>
        </p:txBody>
      </p:sp>
      <p:pic>
        <p:nvPicPr>
          <p:cNvPr id="5" name="Picture 2" descr="388,500+ Pause Symbol Stock Photos, Pictures &amp; Royalty-Free ...">
            <a:extLst>
              <a:ext uri="{FF2B5EF4-FFF2-40B4-BE49-F238E27FC236}">
                <a16:creationId xmlns:a16="http://schemas.microsoft.com/office/drawing/2014/main" id="{2BAA8A56-1DCE-212C-B380-66891CA9471B}"/>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9D7B4677-2903-079B-AD3E-0B38F89B1C55}"/>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356993"/>
      </p:ext>
    </p:extLst>
  </p:cSld>
  <p:clrMapOvr>
    <a:masterClrMapping/>
  </p:clrMapOvr>
  <mc:AlternateContent xmlns:mc="http://schemas.openxmlformats.org/markup-compatibility/2006">
    <mc:Choice xmlns:p14="http://schemas.microsoft.com/office/powerpoint/2010/main" Requires="p14">
      <p:transition spd="slow" p14:dur="2000" advTm="7142"/>
    </mc:Choice>
    <mc:Fallback>
      <p:transition spd="slow" advTm="71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26" presetClass="emph" presetSubtype="0" repeatCount="10000" fill="hold" nodeType="withEffect">
                                  <p:stCondLst>
                                    <p:cond delay="0"/>
                                  </p:stCondLst>
                                  <p:childTnLst>
                                    <p:animEffect transition="out" filter="fade">
                                      <p:cBhvr>
                                        <p:cTn id="8" dur="500" tmFilter="0, 0; .2, .5; .8, .5; 1, 0"/>
                                        <p:tgtEl>
                                          <p:spTgt spid="5"/>
                                        </p:tgtEl>
                                      </p:cBhvr>
                                    </p:animEffect>
                                    <p:animScale>
                                      <p:cBhvr>
                                        <p:cTn id="9"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7"/>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DFBEC37-EFDD-A004-B062-FABDC4BD32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1" y="0"/>
            <a:ext cx="12172317" cy="6858000"/>
          </a:xfrm>
          <a:prstGeom prst="rect">
            <a:avLst/>
          </a:prstGeom>
        </p:spPr>
      </p:pic>
    </p:spTree>
    <p:extLst>
      <p:ext uri="{BB962C8B-B14F-4D97-AF65-F5344CB8AC3E}">
        <p14:creationId xmlns:p14="http://schemas.microsoft.com/office/powerpoint/2010/main" val="3967471825"/>
      </p:ext>
    </p:extLst>
  </p:cSld>
  <p:clrMapOvr>
    <a:masterClrMapping/>
  </p:clrMapOvr>
  <mc:AlternateContent xmlns:mc="http://schemas.openxmlformats.org/markup-compatibility/2006" xmlns:p14="http://schemas.microsoft.com/office/powerpoint/2010/main">
    <mc:Choice Requires="p14">
      <p:transition spd="slow" p14:dur="2000" advClick="0" advTm="25000"/>
    </mc:Choice>
    <mc:Fallback xmlns="">
      <p:transition spd="slow" advClick="0" advTm="25000"/>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C6F239-F5E8-6417-880B-0B56CE59D207}"/>
              </a:ext>
            </a:extLst>
          </p:cNvPr>
          <p:cNvSpPr>
            <a:spLocks noGrp="1"/>
          </p:cNvSpPr>
          <p:nvPr>
            <p:ph type="title"/>
          </p:nvPr>
        </p:nvSpPr>
        <p:spPr/>
        <p:txBody>
          <a:bodyPr/>
          <a:lstStyle/>
          <a:p>
            <a:r>
              <a:rPr lang="en-US" dirty="0"/>
              <a:t>Overloading Polymorphism</a:t>
            </a:r>
            <a:endParaRPr lang="en-AU" dirty="0"/>
          </a:p>
        </p:txBody>
      </p:sp>
      <p:sp>
        <p:nvSpPr>
          <p:cNvPr id="8" name="Content Placeholder 7">
            <a:extLst>
              <a:ext uri="{FF2B5EF4-FFF2-40B4-BE49-F238E27FC236}">
                <a16:creationId xmlns:a16="http://schemas.microsoft.com/office/drawing/2014/main" id="{A8D1847C-4AD3-1D2C-43B8-828394D9FF0E}"/>
              </a:ext>
            </a:extLst>
          </p:cNvPr>
          <p:cNvSpPr>
            <a:spLocks noGrp="1"/>
          </p:cNvSpPr>
          <p:nvPr>
            <p:ph idx="1"/>
          </p:nvPr>
        </p:nvSpPr>
        <p:spPr/>
        <p:txBody>
          <a:bodyPr>
            <a:normAutofit/>
          </a:bodyPr>
          <a:lstStyle/>
          <a:p>
            <a:pPr marL="0" indent="0">
              <a:buNone/>
            </a:pPr>
            <a:r>
              <a:rPr lang="en-US" dirty="0"/>
              <a:t>Overloading occurs when a Sub Class and/or Super Class have multiple methods with the same name but different parameters (number or type).</a:t>
            </a:r>
          </a:p>
          <a:p>
            <a:pPr marL="0" indent="0">
              <a:buNone/>
            </a:pPr>
            <a:br>
              <a:rPr lang="en-US" dirty="0"/>
            </a:br>
            <a:r>
              <a:rPr lang="en-US" dirty="0"/>
              <a:t>When you call the method, depending on the parameters passed, the corresponding method is executed.</a:t>
            </a:r>
          </a:p>
          <a:p>
            <a:pPr marL="0" indent="0">
              <a:buNone/>
            </a:pPr>
            <a:br>
              <a:rPr lang="en-US" dirty="0"/>
            </a:br>
            <a:r>
              <a:rPr lang="en-US" dirty="0"/>
              <a:t>Because Python is dynamically typed, it does not support overloaded polymorphism, as the last definition of a method overwrites any previous ones.</a:t>
            </a:r>
          </a:p>
          <a:p>
            <a:pPr marL="0" indent="0">
              <a:buNone/>
            </a:pPr>
            <a:endParaRPr lang="en-AU" dirty="0"/>
          </a:p>
        </p:txBody>
      </p:sp>
      <p:pic>
        <p:nvPicPr>
          <p:cNvPr id="4" name="Audio 3">
            <a:hlinkClick r:id="" action="ppaction://media"/>
            <a:extLst>
              <a:ext uri="{FF2B5EF4-FFF2-40B4-BE49-F238E27FC236}">
                <a16:creationId xmlns:a16="http://schemas.microsoft.com/office/drawing/2014/main" id="{CB50F90F-E034-2613-53BE-8D4ABE3954E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75822862"/>
      </p:ext>
    </p:extLst>
  </p:cSld>
  <p:clrMapOvr>
    <a:masterClrMapping/>
  </p:clrMapOvr>
  <mc:AlternateContent xmlns:mc="http://schemas.openxmlformats.org/markup-compatibility/2006">
    <mc:Choice xmlns:p14="http://schemas.microsoft.com/office/powerpoint/2010/main" Requires="p14">
      <p:transition spd="slow" p14:dur="2000" advTm="17298"/>
    </mc:Choice>
    <mc:Fallback>
      <p:transition spd="slow" advTm="172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66024-A427-2F9B-6DA9-F2E68F611A4B}"/>
              </a:ext>
            </a:extLst>
          </p:cNvPr>
          <p:cNvSpPr>
            <a:spLocks noGrp="1"/>
          </p:cNvSpPr>
          <p:nvPr>
            <p:ph type="title"/>
          </p:nvPr>
        </p:nvSpPr>
        <p:spPr/>
        <p:txBody>
          <a:bodyPr/>
          <a:lstStyle/>
          <a:p>
            <a:r>
              <a:rPr lang="en-US" dirty="0"/>
              <a:t>Overloading Polymorphism</a:t>
            </a:r>
            <a:endParaRPr lang="en-AU" dirty="0"/>
          </a:p>
        </p:txBody>
      </p:sp>
      <p:sp>
        <p:nvSpPr>
          <p:cNvPr id="3" name="Content Placeholder 2">
            <a:extLst>
              <a:ext uri="{FF2B5EF4-FFF2-40B4-BE49-F238E27FC236}">
                <a16:creationId xmlns:a16="http://schemas.microsoft.com/office/drawing/2014/main" id="{F23F1909-511E-108E-3B50-EA6F67D619E8}"/>
              </a:ext>
            </a:extLst>
          </p:cNvPr>
          <p:cNvSpPr>
            <a:spLocks noGrp="1"/>
          </p:cNvSpPr>
          <p:nvPr>
            <p:ph idx="1"/>
          </p:nvPr>
        </p:nvSpPr>
        <p:spPr/>
        <p:txBody>
          <a:bodyPr/>
          <a:lstStyle/>
          <a:p>
            <a:pPr marL="0" indent="0">
              <a:buNone/>
            </a:pPr>
            <a:r>
              <a:rPr lang="en-US" sz="2000" dirty="0">
                <a:latin typeface="Consolas" panose="020B0609020204030204" pitchFamily="49" charset="0"/>
              </a:rPr>
              <a:t>METHOD </a:t>
            </a:r>
            <a:r>
              <a:rPr lang="en-US" sz="2000" dirty="0" err="1">
                <a:latin typeface="Consolas" panose="020B0609020204030204" pitchFamily="49" charset="0"/>
              </a:rPr>
              <a:t>led_light_state</a:t>
            </a:r>
            <a:r>
              <a:rPr lang="en-US" sz="2000" dirty="0">
                <a:latin typeface="Consolas" panose="020B0609020204030204" pitchFamily="49" charset="0"/>
              </a:rPr>
              <a:t> ():</a:t>
            </a:r>
          </a:p>
          <a:p>
            <a:pPr marL="457200" lvl="1" indent="0">
              <a:buNone/>
            </a:pPr>
            <a:r>
              <a:rPr lang="en-US" sz="2000" dirty="0">
                <a:latin typeface="Consolas" panose="020B0609020204030204" pitchFamily="49" charset="0"/>
              </a:rPr>
              <a:t>RETURN the pin's current value</a:t>
            </a:r>
          </a:p>
          <a:p>
            <a:pPr marL="0" indent="0">
              <a:buNone/>
            </a:pPr>
            <a:endParaRPr lang="en-US" sz="2000" dirty="0">
              <a:latin typeface="Consolas" panose="020B0609020204030204" pitchFamily="49" charset="0"/>
            </a:endParaRPr>
          </a:p>
          <a:p>
            <a:pPr marL="0" indent="0">
              <a:buNone/>
            </a:pPr>
            <a:r>
              <a:rPr lang="en-US" sz="2000" dirty="0">
                <a:latin typeface="Consolas" panose="020B0609020204030204" pitchFamily="49" charset="0"/>
              </a:rPr>
              <a:t>METHOD </a:t>
            </a:r>
            <a:r>
              <a:rPr lang="en-US" sz="2000" dirty="0" err="1">
                <a:latin typeface="Consolas" panose="020B0609020204030204" pitchFamily="49" charset="0"/>
              </a:rPr>
              <a:t>led_light_state</a:t>
            </a:r>
            <a:r>
              <a:rPr lang="en-US" sz="2000" dirty="0">
                <a:latin typeface="Consolas" panose="020B0609020204030204" pitchFamily="49" charset="0"/>
              </a:rPr>
              <a:t> (value):</a:t>
            </a:r>
          </a:p>
          <a:p>
            <a:pPr marL="457200" lvl="1" indent="0">
              <a:buNone/>
            </a:pPr>
            <a:r>
              <a:rPr lang="en-US" sz="2000" dirty="0">
                <a:latin typeface="Consolas" panose="020B0609020204030204" pitchFamily="49" charset="0"/>
              </a:rPr>
              <a:t>IF value is 1:</a:t>
            </a:r>
          </a:p>
          <a:p>
            <a:pPr marL="914400" lvl="2" indent="0">
              <a:buNone/>
            </a:pPr>
            <a:r>
              <a:rPr lang="en-US" dirty="0">
                <a:latin typeface="Consolas" panose="020B0609020204030204" pitchFamily="49" charset="0"/>
              </a:rPr>
              <a:t>CALL off()</a:t>
            </a:r>
          </a:p>
          <a:p>
            <a:pPr marL="457200" lvl="1" indent="0">
              <a:buNone/>
            </a:pPr>
            <a:r>
              <a:rPr lang="en-US" sz="2000" dirty="0">
                <a:latin typeface="Consolas" panose="020B0609020204030204" pitchFamily="49" charset="0"/>
              </a:rPr>
              <a:t>ELSE IF value is 0:</a:t>
            </a:r>
          </a:p>
          <a:p>
            <a:pPr marL="914400" lvl="2" indent="0">
              <a:buNone/>
            </a:pPr>
            <a:r>
              <a:rPr lang="en-US" dirty="0">
                <a:latin typeface="Consolas" panose="020B0609020204030204" pitchFamily="49" charset="0"/>
              </a:rPr>
              <a:t>CALL on()</a:t>
            </a:r>
          </a:p>
          <a:p>
            <a:pPr marL="914400" lvl="2" indent="0">
              <a:buNone/>
            </a:pPr>
            <a:endParaRPr lang="en-US" dirty="0">
              <a:latin typeface="Consolas" panose="020B0609020204030204" pitchFamily="49" charset="0"/>
            </a:endParaRPr>
          </a:p>
          <a:p>
            <a:pPr marL="0" indent="0">
              <a:buNone/>
            </a:pPr>
            <a:r>
              <a:rPr lang="en-US" sz="2000" dirty="0">
                <a:latin typeface="Consolas" panose="020B0609020204030204" pitchFamily="49" charset="0"/>
              </a:rPr>
              <a:t>METHOD </a:t>
            </a:r>
            <a:r>
              <a:rPr lang="en-US" sz="2000" dirty="0" err="1">
                <a:latin typeface="Consolas" panose="020B0609020204030204" pitchFamily="49" charset="0"/>
              </a:rPr>
              <a:t>led_light_state</a:t>
            </a:r>
            <a:r>
              <a:rPr lang="en-US" sz="2000" dirty="0">
                <a:latin typeface="Consolas" panose="020B0609020204030204" pitchFamily="49" charset="0"/>
              </a:rPr>
              <a:t> (int a, int b):</a:t>
            </a:r>
          </a:p>
          <a:p>
            <a:pPr marL="457200" lvl="1" indent="0">
              <a:buNone/>
            </a:pPr>
            <a:r>
              <a:rPr lang="en-US" sz="2000" dirty="0">
                <a:latin typeface="Consolas" panose="020B0609020204030204" pitchFamily="49" charset="0"/>
              </a:rPr>
              <a:t># Implement something different</a:t>
            </a:r>
          </a:p>
          <a:p>
            <a:pPr marL="0" indent="0">
              <a:buNone/>
            </a:pPr>
            <a:endParaRPr lang="en-AU" dirty="0">
              <a:latin typeface="Consolas" panose="020B0609020204030204" pitchFamily="49" charset="0"/>
            </a:endParaRPr>
          </a:p>
          <a:p>
            <a:pPr marL="0" indent="0">
              <a:buNone/>
            </a:pPr>
            <a:endParaRPr lang="en-AU" dirty="0"/>
          </a:p>
        </p:txBody>
      </p:sp>
      <p:pic>
        <p:nvPicPr>
          <p:cNvPr id="4" name="Picture 2" descr="388,500+ Pause Symbol Stock Photos, Pictures &amp; Royalty-Free ...">
            <a:extLst>
              <a:ext uri="{FF2B5EF4-FFF2-40B4-BE49-F238E27FC236}">
                <a16:creationId xmlns:a16="http://schemas.microsoft.com/office/drawing/2014/main" id="{2DC9D76D-A3C8-3B95-A6C7-E3B392CAA70B}"/>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2ACC4793-5AFF-E406-7A31-DB7204AEE6A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89959950"/>
      </p:ext>
    </p:extLst>
  </p:cSld>
  <p:clrMapOvr>
    <a:masterClrMapping/>
  </p:clrMapOvr>
  <mc:AlternateContent xmlns:mc="http://schemas.openxmlformats.org/markup-compatibility/2006">
    <mc:Choice xmlns:p14="http://schemas.microsoft.com/office/powerpoint/2010/main" Requires="p14">
      <p:transition spd="slow" p14:dur="2000" advTm="22724"/>
    </mc:Choice>
    <mc:Fallback>
      <p:transition spd="slow" advTm="227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26" presetClass="emph" presetSubtype="0" repeatCount="10000" fill="hold" nodeType="withEffect">
                                  <p:stCondLst>
                                    <p:cond delay="0"/>
                                  </p:stCondLst>
                                  <p:childTnLst>
                                    <p:animEffect transition="out" filter="fade">
                                      <p:cBhvr>
                                        <p:cTn id="8" dur="500" tmFilter="0, 0; .2, .5; .8, .5; 1, 0"/>
                                        <p:tgtEl>
                                          <p:spTgt spid="4"/>
                                        </p:tgtEl>
                                      </p:cBhvr>
                                    </p:animEffect>
                                    <p:animScale>
                                      <p:cBhvr>
                                        <p:cTn id="9"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6EBD5BC-A418-B3D5-F3BE-15BADC7685D9}"/>
              </a:ext>
            </a:extLst>
          </p:cNvPr>
          <p:cNvSpPr>
            <a:spLocks noGrp="1"/>
          </p:cNvSpPr>
          <p:nvPr>
            <p:ph type="title"/>
          </p:nvPr>
        </p:nvSpPr>
        <p:spPr/>
        <p:txBody>
          <a:bodyPr/>
          <a:lstStyle/>
          <a:p>
            <a:r>
              <a:rPr lang="en-AU" dirty="0"/>
              <a:t>Overriding Polymorphism</a:t>
            </a:r>
          </a:p>
        </p:txBody>
      </p:sp>
      <p:sp>
        <p:nvSpPr>
          <p:cNvPr id="6" name="Content Placeholder 5">
            <a:extLst>
              <a:ext uri="{FF2B5EF4-FFF2-40B4-BE49-F238E27FC236}">
                <a16:creationId xmlns:a16="http://schemas.microsoft.com/office/drawing/2014/main" id="{95A9DC49-463E-4EFF-BD3E-E4AEF9DAF757}"/>
              </a:ext>
            </a:extLst>
          </p:cNvPr>
          <p:cNvSpPr>
            <a:spLocks noGrp="1"/>
          </p:cNvSpPr>
          <p:nvPr>
            <p:ph idx="1"/>
          </p:nvPr>
        </p:nvSpPr>
        <p:spPr/>
        <p:txBody>
          <a:bodyPr>
            <a:normAutofit/>
          </a:bodyPr>
          <a:lstStyle/>
          <a:p>
            <a:pPr marL="0" indent="0">
              <a:buNone/>
            </a:pPr>
            <a:r>
              <a:rPr lang="en-US" dirty="0"/>
              <a:t>Polymorphism Overriding occurs when a Sub Class provides a new implementation for a method it inherits from its Super Class.</a:t>
            </a:r>
          </a:p>
          <a:p>
            <a:pPr marL="0" indent="0">
              <a:buNone/>
            </a:pPr>
            <a:br>
              <a:rPr lang="en-US" dirty="0"/>
            </a:br>
            <a:r>
              <a:rPr lang="en-US" dirty="0"/>
              <a:t>The method in the Sub Class has the same name and parameters as the one in the Super Class. When the method is called on an object of the Sub Class, Python (or any object-oriented language) uses the Sub Class implementation—even if the object is referenced using the Super type </a:t>
            </a:r>
            <a:r>
              <a:rPr lang="en-AU" dirty="0" err="1">
                <a:latin typeface="Consolas" panose="020B0609020204030204" pitchFamily="49" charset="0"/>
              </a:rPr>
              <a:t>self.super.method</a:t>
            </a:r>
            <a:r>
              <a:rPr lang="en-AU" dirty="0">
                <a:latin typeface="Consolas" panose="020B0609020204030204" pitchFamily="49" charset="0"/>
              </a:rPr>
              <a:t>()</a:t>
            </a:r>
            <a:r>
              <a:rPr lang="en-US" dirty="0"/>
              <a:t>.</a:t>
            </a:r>
          </a:p>
        </p:txBody>
      </p:sp>
      <p:pic>
        <p:nvPicPr>
          <p:cNvPr id="10" name="Audio 9">
            <a:hlinkClick r:id="" action="ppaction://media"/>
            <a:extLst>
              <a:ext uri="{FF2B5EF4-FFF2-40B4-BE49-F238E27FC236}">
                <a16:creationId xmlns:a16="http://schemas.microsoft.com/office/drawing/2014/main" id="{7137E68B-03DF-0165-D1D5-E38B878F944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28338777"/>
      </p:ext>
    </p:extLst>
  </p:cSld>
  <p:clrMapOvr>
    <a:masterClrMapping/>
  </p:clrMapOvr>
  <mc:AlternateContent xmlns:mc="http://schemas.openxmlformats.org/markup-compatibility/2006">
    <mc:Choice xmlns:p14="http://schemas.microsoft.com/office/powerpoint/2010/main" Requires="p14">
      <p:transition spd="slow" p14:dur="2000" advTm="19748"/>
    </mc:Choice>
    <mc:Fallback>
      <p:transition spd="slow" advTm="197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4C040-0011-B132-BBB4-963A422BA42C}"/>
              </a:ext>
            </a:extLst>
          </p:cNvPr>
          <p:cNvSpPr>
            <a:spLocks noGrp="1"/>
          </p:cNvSpPr>
          <p:nvPr>
            <p:ph type="title"/>
          </p:nvPr>
        </p:nvSpPr>
        <p:spPr/>
        <p:txBody>
          <a:bodyPr/>
          <a:lstStyle/>
          <a:p>
            <a:r>
              <a:rPr lang="en-AU" dirty="0" err="1"/>
              <a:t>Led_Light</a:t>
            </a:r>
            <a:r>
              <a:rPr lang="en-AU" dirty="0"/>
              <a:t> Class Attributes</a:t>
            </a:r>
          </a:p>
        </p:txBody>
      </p:sp>
      <p:sp>
        <p:nvSpPr>
          <p:cNvPr id="3" name="Content Placeholder 2">
            <a:extLst>
              <a:ext uri="{FF2B5EF4-FFF2-40B4-BE49-F238E27FC236}">
                <a16:creationId xmlns:a16="http://schemas.microsoft.com/office/drawing/2014/main" id="{10BF6715-B6F1-BE80-23EB-752BDCA181D5}"/>
              </a:ext>
            </a:extLst>
          </p:cNvPr>
          <p:cNvSpPr>
            <a:spLocks noGrp="1"/>
          </p:cNvSpPr>
          <p:nvPr>
            <p:ph idx="1"/>
          </p:nvPr>
        </p:nvSpPr>
        <p:spPr>
          <a:xfrm>
            <a:off x="838200" y="1772709"/>
            <a:ext cx="10515600" cy="4351338"/>
          </a:xfrm>
        </p:spPr>
        <p:txBody>
          <a:bodyPr>
            <a:normAutofit/>
          </a:bodyPr>
          <a:lstStyle/>
          <a:p>
            <a:pPr marL="0" indent="0">
              <a:lnSpc>
                <a:spcPct val="100000"/>
              </a:lnSpc>
              <a:spcBef>
                <a:spcPts val="0"/>
              </a:spcBef>
              <a:buNone/>
            </a:pPr>
            <a:r>
              <a:rPr lang="en-AU" sz="2400" dirty="0">
                <a:latin typeface="Consolas" panose="020B0609020204030204" pitchFamily="49" charset="0"/>
                <a:ea typeface="Cascadia Mono SemiLight" panose="020B0609020000020004" pitchFamily="49" charset="0"/>
                <a:cs typeface="Cascadia Mono SemiLight" panose="020B0609020000020004" pitchFamily="49" charset="0"/>
              </a:rPr>
              <a:t>class </a:t>
            </a:r>
            <a:r>
              <a:rPr lang="en-AU" sz="2400" dirty="0" err="1">
                <a:latin typeface="Consolas" panose="020B0609020204030204" pitchFamily="49" charset="0"/>
                <a:ea typeface="Cascadia Mono SemiLight" panose="020B0609020000020004" pitchFamily="49" charset="0"/>
                <a:cs typeface="Cascadia Mono SemiLight" panose="020B0609020000020004" pitchFamily="49" charset="0"/>
              </a:rPr>
              <a:t>Led_Light</a:t>
            </a:r>
            <a:r>
              <a:rPr lang="en-AU" sz="2400" dirty="0">
                <a:latin typeface="Consolas" panose="020B0609020204030204" pitchFamily="49" charset="0"/>
                <a:ea typeface="Cascadia Mono SemiLight" panose="020B0609020000020004" pitchFamily="49" charset="0"/>
                <a:cs typeface="Cascadia Mono SemiLight" panose="020B0609020000020004" pitchFamily="49" charset="0"/>
              </a:rPr>
              <a:t>(Pin):</a:t>
            </a:r>
          </a:p>
          <a:p>
            <a:pPr marL="457200" lvl="1" indent="0">
              <a:lnSpc>
                <a:spcPct val="100000"/>
              </a:lnSpc>
              <a:spcBef>
                <a:spcPts val="0"/>
              </a:spcBef>
              <a:buNone/>
            </a:pPr>
            <a:r>
              <a:rPr lang="en-AU" dirty="0">
                <a:latin typeface="Consolas" panose="020B0609020204030204" pitchFamily="49" charset="0"/>
                <a:ea typeface="Cascadia Mono SemiLight" panose="020B0609020000020004" pitchFamily="49" charset="0"/>
                <a:cs typeface="Cascadia Mono SemiLight" panose="020B0609020000020004" pitchFamily="49" charset="0"/>
              </a:rPr>
              <a:t># Sub Class inherits the 'Pin' Class</a:t>
            </a:r>
          </a:p>
          <a:p>
            <a:pPr marL="914400" lvl="2" indent="0">
              <a:lnSpc>
                <a:spcPct val="100000"/>
              </a:lnSpc>
              <a:spcBef>
                <a:spcPts val="0"/>
              </a:spcBef>
              <a:buNone/>
            </a:pPr>
            <a:r>
              <a:rPr lang="en-AU" sz="2400" dirty="0">
                <a:latin typeface="Consolas" panose="020B0609020204030204" pitchFamily="49" charset="0"/>
                <a:ea typeface="Cascadia Mono SemiLight" panose="020B0609020000020004" pitchFamily="49" charset="0"/>
                <a:cs typeface="Cascadia Mono SemiLight" panose="020B0609020000020004" pitchFamily="49" charset="0"/>
              </a:rPr>
              <a:t>def __</a:t>
            </a:r>
            <a:r>
              <a:rPr lang="en-AU" sz="2400" dirty="0" err="1">
                <a:latin typeface="Consolas" panose="020B0609020204030204" pitchFamily="49" charset="0"/>
                <a:ea typeface="Cascadia Mono SemiLight" panose="020B0609020000020004" pitchFamily="49" charset="0"/>
                <a:cs typeface="Cascadia Mono SemiLight" panose="020B0609020000020004" pitchFamily="49" charset="0"/>
              </a:rPr>
              <a:t>init</a:t>
            </a:r>
            <a:r>
              <a:rPr lang="en-AU" sz="2400" dirty="0">
                <a:latin typeface="Consolas" panose="020B0609020204030204" pitchFamily="49" charset="0"/>
                <a:ea typeface="Cascadia Mono SemiLight" panose="020B0609020000020004" pitchFamily="49" charset="0"/>
                <a:cs typeface="Cascadia Mono SemiLight" panose="020B0609020000020004" pitchFamily="49" charset="0"/>
              </a:rPr>
              <a:t>__(self, pin, flashing=False, debug=False):</a:t>
            </a:r>
          </a:p>
          <a:p>
            <a:pPr marL="1371600" lvl="3" indent="0">
              <a:lnSpc>
                <a:spcPct val="100000"/>
              </a:lnSpc>
              <a:spcBef>
                <a:spcPts val="0"/>
              </a:spcBef>
              <a:buNone/>
            </a:pPr>
            <a:r>
              <a:rPr lang="en-AU" sz="2400" dirty="0">
                <a:latin typeface="Consolas" panose="020B0609020204030204" pitchFamily="49" charset="0"/>
                <a:ea typeface="Cascadia Mono SemiLight" panose="020B0609020000020004" pitchFamily="49" charset="0"/>
                <a:cs typeface="Cascadia Mono SemiLight" panose="020B0609020000020004" pitchFamily="49" charset="0"/>
              </a:rPr>
              <a:t>super().__</a:t>
            </a:r>
            <a:r>
              <a:rPr lang="en-AU" sz="2400" dirty="0" err="1">
                <a:latin typeface="Consolas" panose="020B0609020204030204" pitchFamily="49" charset="0"/>
                <a:ea typeface="Cascadia Mono SemiLight" panose="020B0609020000020004" pitchFamily="49" charset="0"/>
                <a:cs typeface="Cascadia Mono SemiLight" panose="020B0609020000020004" pitchFamily="49" charset="0"/>
              </a:rPr>
              <a:t>init</a:t>
            </a:r>
            <a:r>
              <a:rPr lang="en-AU" sz="2400" dirty="0">
                <a:latin typeface="Consolas" panose="020B0609020204030204" pitchFamily="49" charset="0"/>
                <a:ea typeface="Cascadia Mono SemiLight" panose="020B0609020000020004" pitchFamily="49" charset="0"/>
                <a:cs typeface="Cascadia Mono SemiLight" panose="020B0609020000020004" pitchFamily="49" charset="0"/>
              </a:rPr>
              <a:t>__(pin, </a:t>
            </a:r>
            <a:r>
              <a:rPr lang="en-AU" sz="2400" dirty="0" err="1">
                <a:latin typeface="Consolas" panose="020B0609020204030204" pitchFamily="49" charset="0"/>
                <a:ea typeface="Cascadia Mono SemiLight" panose="020B0609020000020004" pitchFamily="49" charset="0"/>
                <a:cs typeface="Cascadia Mono SemiLight" panose="020B0609020000020004" pitchFamily="49" charset="0"/>
              </a:rPr>
              <a:t>Pin.OUT</a:t>
            </a:r>
            <a:r>
              <a:rPr lang="en-AU" sz="2400" dirty="0">
                <a:latin typeface="Consolas" panose="020B0609020204030204" pitchFamily="49" charset="0"/>
                <a:ea typeface="Cascadia Mono SemiLight" panose="020B0609020000020004" pitchFamily="49" charset="0"/>
                <a:cs typeface="Cascadia Mono SemiLight" panose="020B0609020000020004" pitchFamily="49" charset="0"/>
              </a:rPr>
              <a:t>)</a:t>
            </a:r>
          </a:p>
          <a:p>
            <a:pPr marL="1371600" lvl="3" indent="0">
              <a:lnSpc>
                <a:spcPct val="100000"/>
              </a:lnSpc>
              <a:spcBef>
                <a:spcPts val="0"/>
              </a:spcBef>
              <a:buNone/>
            </a:pPr>
            <a:r>
              <a:rPr lang="en-AU" sz="2400" dirty="0" err="1">
                <a:latin typeface="Consolas" panose="020B0609020204030204" pitchFamily="49" charset="0"/>
                <a:ea typeface="Cascadia Mono SemiLight" panose="020B0609020000020004" pitchFamily="49" charset="0"/>
                <a:cs typeface="Cascadia Mono SemiLight" panose="020B0609020000020004" pitchFamily="49" charset="0"/>
              </a:rPr>
              <a:t>self.__debug</a:t>
            </a:r>
            <a:r>
              <a:rPr lang="en-AU" sz="2400" dirty="0">
                <a:latin typeface="Consolas" panose="020B0609020204030204" pitchFamily="49" charset="0"/>
                <a:ea typeface="Cascadia Mono SemiLight" panose="020B0609020000020004" pitchFamily="49" charset="0"/>
                <a:cs typeface="Cascadia Mono SemiLight" panose="020B0609020000020004" pitchFamily="49" charset="0"/>
              </a:rPr>
              <a:t> = debug</a:t>
            </a:r>
          </a:p>
          <a:p>
            <a:pPr marL="1371600" lvl="3" indent="0">
              <a:lnSpc>
                <a:spcPct val="100000"/>
              </a:lnSpc>
              <a:spcBef>
                <a:spcPts val="0"/>
              </a:spcBef>
              <a:buNone/>
            </a:pPr>
            <a:r>
              <a:rPr lang="en-AU" sz="2400" dirty="0" err="1">
                <a:latin typeface="Consolas" panose="020B0609020204030204" pitchFamily="49" charset="0"/>
                <a:ea typeface="Cascadia Mono SemiLight" panose="020B0609020000020004" pitchFamily="49" charset="0"/>
                <a:cs typeface="Cascadia Mono SemiLight" panose="020B0609020000020004" pitchFamily="49" charset="0"/>
              </a:rPr>
              <a:t>self.__pin</a:t>
            </a:r>
            <a:r>
              <a:rPr lang="en-AU" sz="2400" dirty="0">
                <a:latin typeface="Consolas" panose="020B0609020204030204" pitchFamily="49" charset="0"/>
                <a:ea typeface="Cascadia Mono SemiLight" panose="020B0609020000020004" pitchFamily="49" charset="0"/>
                <a:cs typeface="Cascadia Mono SemiLight" panose="020B0609020000020004" pitchFamily="49" charset="0"/>
              </a:rPr>
              <a:t> = pin</a:t>
            </a:r>
          </a:p>
          <a:p>
            <a:pPr marL="1371600" lvl="3" indent="0">
              <a:lnSpc>
                <a:spcPct val="100000"/>
              </a:lnSpc>
              <a:spcBef>
                <a:spcPts val="0"/>
              </a:spcBef>
              <a:buNone/>
            </a:pPr>
            <a:r>
              <a:rPr lang="en-AU" sz="2400" dirty="0" err="1">
                <a:latin typeface="Consolas" panose="020B0609020204030204" pitchFamily="49" charset="0"/>
                <a:ea typeface="Cascadia Mono SemiLight" panose="020B0609020000020004" pitchFamily="49" charset="0"/>
                <a:cs typeface="Cascadia Mono SemiLight" panose="020B0609020000020004" pitchFamily="49" charset="0"/>
              </a:rPr>
              <a:t>self.__flashing</a:t>
            </a:r>
            <a:r>
              <a:rPr lang="en-AU" sz="2400" dirty="0">
                <a:latin typeface="Consolas" panose="020B0609020204030204" pitchFamily="49" charset="0"/>
                <a:ea typeface="Cascadia Mono SemiLight" panose="020B0609020000020004" pitchFamily="49" charset="0"/>
                <a:cs typeface="Cascadia Mono SemiLight" panose="020B0609020000020004" pitchFamily="49" charset="0"/>
              </a:rPr>
              <a:t> = flashing</a:t>
            </a:r>
          </a:p>
        </p:txBody>
      </p:sp>
      <p:pic>
        <p:nvPicPr>
          <p:cNvPr id="5" name="Picture 2" descr="388,500+ Pause Symbol Stock Photos, Pictures &amp; Royalty-Free ...">
            <a:extLst>
              <a:ext uri="{FF2B5EF4-FFF2-40B4-BE49-F238E27FC236}">
                <a16:creationId xmlns:a16="http://schemas.microsoft.com/office/drawing/2014/main" id="{35CC96FB-DBA1-19C5-D841-D7C0CD3E0683}"/>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AF829C88-8574-EBDA-0819-F84742B77ECD}"/>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86823996"/>
      </p:ext>
    </p:extLst>
  </p:cSld>
  <p:clrMapOvr>
    <a:masterClrMapping/>
  </p:clrMapOvr>
  <mc:AlternateContent xmlns:mc="http://schemas.openxmlformats.org/markup-compatibility/2006">
    <mc:Choice xmlns:p14="http://schemas.microsoft.com/office/powerpoint/2010/main" Requires="p14">
      <p:transition spd="slow" p14:dur="2000" advTm="13618"/>
    </mc:Choice>
    <mc:Fallback>
      <p:transition spd="slow" advTm="136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26" presetClass="emph" presetSubtype="0" repeatCount="10000" fill="hold" nodeType="withEffect">
                                  <p:stCondLst>
                                    <p:cond delay="0"/>
                                  </p:stCondLst>
                                  <p:childTnLst>
                                    <p:animEffect transition="out" filter="fade">
                                      <p:cBhvr>
                                        <p:cTn id="8" dur="500" tmFilter="0, 0; .2, .5; .8, .5; 1, 0"/>
                                        <p:tgtEl>
                                          <p:spTgt spid="5"/>
                                        </p:tgtEl>
                                      </p:cBhvr>
                                    </p:animEffect>
                                    <p:animScale>
                                      <p:cBhvr>
                                        <p:cTn id="9"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F0F0F-94A6-311A-0249-1FFA06520973}"/>
              </a:ext>
            </a:extLst>
          </p:cNvPr>
          <p:cNvSpPr>
            <a:spLocks noGrp="1"/>
          </p:cNvSpPr>
          <p:nvPr>
            <p:ph type="title"/>
          </p:nvPr>
        </p:nvSpPr>
        <p:spPr/>
        <p:txBody>
          <a:bodyPr/>
          <a:lstStyle/>
          <a:p>
            <a:r>
              <a:rPr lang="en-AU" dirty="0"/>
              <a:t>Overriding .on() method</a:t>
            </a:r>
          </a:p>
        </p:txBody>
      </p:sp>
      <p:sp>
        <p:nvSpPr>
          <p:cNvPr id="7" name="Content Placeholder 6">
            <a:extLst>
              <a:ext uri="{FF2B5EF4-FFF2-40B4-BE49-F238E27FC236}">
                <a16:creationId xmlns:a16="http://schemas.microsoft.com/office/drawing/2014/main" id="{E75A7C68-4B9E-4E7E-FB13-CB85812E84E8}"/>
              </a:ext>
            </a:extLst>
          </p:cNvPr>
          <p:cNvSpPr>
            <a:spLocks noGrp="1"/>
          </p:cNvSpPr>
          <p:nvPr>
            <p:ph idx="1"/>
          </p:nvPr>
        </p:nvSpPr>
        <p:spPr/>
        <p:txBody>
          <a:bodyPr>
            <a:normAutofit/>
          </a:bodyPr>
          <a:lstStyle/>
          <a:p>
            <a:pPr marL="0" indent="0">
              <a:lnSpc>
                <a:spcPct val="100000"/>
              </a:lnSpc>
              <a:spcBef>
                <a:spcPts val="0"/>
              </a:spcBef>
              <a:buNone/>
            </a:pPr>
            <a:r>
              <a:rPr lang="en-US" sz="2400" dirty="0">
                <a:latin typeface="Consolas" panose="020B0609020204030204" pitchFamily="49" charset="0"/>
              </a:rPr>
              <a:t>def on(self):</a:t>
            </a:r>
          </a:p>
          <a:p>
            <a:pPr marL="0" indent="0">
              <a:lnSpc>
                <a:spcPct val="100000"/>
              </a:lnSpc>
              <a:spcBef>
                <a:spcPts val="0"/>
              </a:spcBef>
              <a:buNone/>
            </a:pPr>
            <a:r>
              <a:rPr lang="en-US" sz="2400" dirty="0">
                <a:latin typeface="Consolas" panose="020B0609020204030204" pitchFamily="49" charset="0"/>
              </a:rPr>
              <a:t># method overriding polymorphism of the Super Class</a:t>
            </a:r>
          </a:p>
          <a:p>
            <a:pPr marL="457200" lvl="1" indent="0">
              <a:lnSpc>
                <a:spcPct val="100000"/>
              </a:lnSpc>
              <a:spcBef>
                <a:spcPts val="0"/>
              </a:spcBef>
              <a:buNone/>
            </a:pPr>
            <a:r>
              <a:rPr lang="en-US" dirty="0" err="1">
                <a:latin typeface="Consolas" panose="020B0609020204030204" pitchFamily="49" charset="0"/>
              </a:rPr>
              <a:t>self.high</a:t>
            </a:r>
            <a:r>
              <a:rPr lang="en-US" dirty="0">
                <a:latin typeface="Consolas" panose="020B0609020204030204" pitchFamily="49" charset="0"/>
              </a:rPr>
              <a:t>()</a:t>
            </a:r>
          </a:p>
          <a:p>
            <a:pPr marL="457200" lvl="1" indent="0">
              <a:lnSpc>
                <a:spcPct val="100000"/>
              </a:lnSpc>
              <a:spcBef>
                <a:spcPts val="0"/>
              </a:spcBef>
              <a:buNone/>
            </a:pPr>
            <a:r>
              <a:rPr lang="en-US" dirty="0">
                <a:latin typeface="Consolas" panose="020B0609020204030204" pitchFamily="49" charset="0"/>
              </a:rPr>
              <a:t>if </a:t>
            </a:r>
            <a:r>
              <a:rPr lang="en-US" dirty="0" err="1">
                <a:latin typeface="Consolas" panose="020B0609020204030204" pitchFamily="49" charset="0"/>
              </a:rPr>
              <a:t>self.__debug</a:t>
            </a:r>
            <a:r>
              <a:rPr lang="en-US" dirty="0">
                <a:latin typeface="Consolas" panose="020B0609020204030204" pitchFamily="49" charset="0"/>
              </a:rPr>
              <a:t>:</a:t>
            </a:r>
          </a:p>
          <a:p>
            <a:pPr marL="914400" lvl="2" indent="0">
              <a:lnSpc>
                <a:spcPct val="100000"/>
              </a:lnSpc>
              <a:spcBef>
                <a:spcPts val="0"/>
              </a:spcBef>
              <a:buNone/>
            </a:pPr>
            <a:r>
              <a:rPr lang="en-US" sz="2400" dirty="0">
                <a:latin typeface="Consolas" panose="020B0609020204030204" pitchFamily="49" charset="0"/>
              </a:rPr>
              <a:t>print(</a:t>
            </a:r>
            <a:r>
              <a:rPr lang="en-US" sz="2400" dirty="0" err="1">
                <a:latin typeface="Consolas" panose="020B0609020204030204" pitchFamily="49" charset="0"/>
              </a:rPr>
              <a:t>f"LED</a:t>
            </a:r>
            <a:r>
              <a:rPr lang="en-US" sz="2400" dirty="0">
                <a:latin typeface="Consolas" panose="020B0609020204030204" pitchFamily="49" charset="0"/>
              </a:rPr>
              <a:t> connected to Pin {</a:t>
            </a:r>
            <a:r>
              <a:rPr lang="en-US" sz="2400" dirty="0" err="1">
                <a:latin typeface="Consolas" panose="020B0609020204030204" pitchFamily="49" charset="0"/>
              </a:rPr>
              <a:t>self.__pin</a:t>
            </a:r>
            <a:r>
              <a:rPr lang="en-US" sz="2400" dirty="0">
                <a:latin typeface="Consolas" panose="020B0609020204030204" pitchFamily="49" charset="0"/>
              </a:rPr>
              <a:t>} is high")</a:t>
            </a:r>
          </a:p>
          <a:p>
            <a:pPr marL="0" indent="0">
              <a:buNone/>
            </a:pPr>
            <a:endParaRPr lang="en-AU" sz="2400" dirty="0"/>
          </a:p>
        </p:txBody>
      </p:sp>
      <p:pic>
        <p:nvPicPr>
          <p:cNvPr id="4" name="Picture 2" descr="388,500+ Pause Symbol Stock Photos, Pictures &amp; Royalty-Free ...">
            <a:extLst>
              <a:ext uri="{FF2B5EF4-FFF2-40B4-BE49-F238E27FC236}">
                <a16:creationId xmlns:a16="http://schemas.microsoft.com/office/drawing/2014/main" id="{1F44B9D9-7E5F-B218-9DDB-71575D300253}"/>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a:extLst>
              <a:ext uri="{FF2B5EF4-FFF2-40B4-BE49-F238E27FC236}">
                <a16:creationId xmlns:a16="http://schemas.microsoft.com/office/drawing/2014/main" id="{3789BAD7-9D0B-3C61-E264-5006598585DC}"/>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61451604"/>
      </p:ext>
    </p:extLst>
  </p:cSld>
  <p:clrMapOvr>
    <a:masterClrMapping/>
  </p:clrMapOvr>
  <mc:AlternateContent xmlns:mc="http://schemas.openxmlformats.org/markup-compatibility/2006">
    <mc:Choice xmlns:p14="http://schemas.microsoft.com/office/powerpoint/2010/main" Requires="p14">
      <p:transition spd="slow" p14:dur="2000" advTm="24754"/>
    </mc:Choice>
    <mc:Fallback>
      <p:transition spd="slow" advTm="24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26" presetClass="emph" presetSubtype="0" repeatCount="10000" fill="hold" nodeType="withEffect">
                                  <p:stCondLst>
                                    <p:cond delay="0"/>
                                  </p:stCondLst>
                                  <p:childTnLst>
                                    <p:animEffect transition="out" filter="fade">
                                      <p:cBhvr>
                                        <p:cTn id="8" dur="500" tmFilter="0, 0; .2, .5; .8, .5; 1, 0"/>
                                        <p:tgtEl>
                                          <p:spTgt spid="4"/>
                                        </p:tgtEl>
                                      </p:cBhvr>
                                    </p:animEffect>
                                    <p:animScale>
                                      <p:cBhvr>
                                        <p:cTn id="9"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8FE78-CE9D-05F7-1341-B24BEE8D807C}"/>
              </a:ext>
            </a:extLst>
          </p:cNvPr>
          <p:cNvSpPr>
            <a:spLocks noGrp="1"/>
          </p:cNvSpPr>
          <p:nvPr>
            <p:ph type="title"/>
          </p:nvPr>
        </p:nvSpPr>
        <p:spPr/>
        <p:txBody>
          <a:bodyPr/>
          <a:lstStyle/>
          <a:p>
            <a:r>
              <a:rPr lang="en-AU" dirty="0"/>
              <a:t>Overriding .off() method</a:t>
            </a:r>
          </a:p>
        </p:txBody>
      </p:sp>
      <p:sp>
        <p:nvSpPr>
          <p:cNvPr id="3" name="Content Placeholder 2">
            <a:extLst>
              <a:ext uri="{FF2B5EF4-FFF2-40B4-BE49-F238E27FC236}">
                <a16:creationId xmlns:a16="http://schemas.microsoft.com/office/drawing/2014/main" id="{F5DB6176-67EB-F1D4-A5F6-3523A9B2DC7E}"/>
              </a:ext>
            </a:extLst>
          </p:cNvPr>
          <p:cNvSpPr>
            <a:spLocks noGrp="1"/>
          </p:cNvSpPr>
          <p:nvPr>
            <p:ph idx="1"/>
          </p:nvPr>
        </p:nvSpPr>
        <p:spPr/>
        <p:txBody>
          <a:bodyPr>
            <a:normAutofit/>
          </a:bodyPr>
          <a:lstStyle/>
          <a:p>
            <a:pPr marL="0" indent="0">
              <a:lnSpc>
                <a:spcPct val="100000"/>
              </a:lnSpc>
              <a:spcBef>
                <a:spcPts val="0"/>
              </a:spcBef>
              <a:buNone/>
            </a:pPr>
            <a:r>
              <a:rPr lang="en-US" sz="2400" dirty="0">
                <a:latin typeface="Consolas" panose="020B0609020204030204" pitchFamily="49" charset="0"/>
              </a:rPr>
              <a:t>def off(self):</a:t>
            </a:r>
          </a:p>
          <a:p>
            <a:pPr marL="0" indent="0">
              <a:lnSpc>
                <a:spcPct val="100000"/>
              </a:lnSpc>
              <a:spcBef>
                <a:spcPts val="0"/>
              </a:spcBef>
              <a:buNone/>
            </a:pPr>
            <a:r>
              <a:rPr lang="en-US" sz="2400" dirty="0">
                <a:latin typeface="Consolas" panose="020B0609020204030204" pitchFamily="49" charset="0"/>
              </a:rPr>
              <a:t># method overriding polymorphism of the Super Class</a:t>
            </a:r>
          </a:p>
          <a:p>
            <a:pPr marL="457200" lvl="1" indent="0">
              <a:lnSpc>
                <a:spcPct val="100000"/>
              </a:lnSpc>
              <a:spcBef>
                <a:spcPts val="0"/>
              </a:spcBef>
              <a:buNone/>
            </a:pPr>
            <a:r>
              <a:rPr lang="en-US" dirty="0" err="1">
                <a:latin typeface="Consolas" panose="020B0609020204030204" pitchFamily="49" charset="0"/>
              </a:rPr>
              <a:t>self.low</a:t>
            </a:r>
            <a:r>
              <a:rPr lang="en-US" dirty="0">
                <a:latin typeface="Consolas" panose="020B0609020204030204" pitchFamily="49" charset="0"/>
              </a:rPr>
              <a:t>()</a:t>
            </a:r>
          </a:p>
          <a:p>
            <a:pPr marL="457200" lvl="1" indent="0">
              <a:lnSpc>
                <a:spcPct val="100000"/>
              </a:lnSpc>
              <a:spcBef>
                <a:spcPts val="0"/>
              </a:spcBef>
              <a:buNone/>
            </a:pPr>
            <a:r>
              <a:rPr lang="en-US" dirty="0">
                <a:latin typeface="Consolas" panose="020B0609020204030204" pitchFamily="49" charset="0"/>
              </a:rPr>
              <a:t>if </a:t>
            </a:r>
            <a:r>
              <a:rPr lang="en-US" dirty="0" err="1">
                <a:latin typeface="Consolas" panose="020B0609020204030204" pitchFamily="49" charset="0"/>
              </a:rPr>
              <a:t>self.__debug</a:t>
            </a:r>
            <a:r>
              <a:rPr lang="en-US" dirty="0">
                <a:latin typeface="Consolas" panose="020B0609020204030204" pitchFamily="49" charset="0"/>
              </a:rPr>
              <a:t>:</a:t>
            </a:r>
          </a:p>
          <a:p>
            <a:pPr marL="914400" lvl="2" indent="0">
              <a:lnSpc>
                <a:spcPct val="100000"/>
              </a:lnSpc>
              <a:spcBef>
                <a:spcPts val="0"/>
              </a:spcBef>
              <a:buNone/>
            </a:pPr>
            <a:r>
              <a:rPr lang="en-US" sz="2400" dirty="0">
                <a:latin typeface="Consolas" panose="020B0609020204030204" pitchFamily="49" charset="0"/>
              </a:rPr>
              <a:t>print(</a:t>
            </a:r>
            <a:r>
              <a:rPr lang="en-US" sz="2400" dirty="0" err="1">
                <a:latin typeface="Consolas" panose="020B0609020204030204" pitchFamily="49" charset="0"/>
              </a:rPr>
              <a:t>f"LED</a:t>
            </a:r>
            <a:r>
              <a:rPr lang="en-US" sz="2400" dirty="0">
                <a:latin typeface="Consolas" panose="020B0609020204030204" pitchFamily="49" charset="0"/>
              </a:rPr>
              <a:t> connected to Pin {</a:t>
            </a:r>
            <a:r>
              <a:rPr lang="en-US" sz="2400" dirty="0" err="1">
                <a:latin typeface="Consolas" panose="020B0609020204030204" pitchFamily="49" charset="0"/>
              </a:rPr>
              <a:t>self.__pin</a:t>
            </a:r>
            <a:r>
              <a:rPr lang="en-US" sz="2400" dirty="0">
                <a:latin typeface="Consolas" panose="020B0609020204030204" pitchFamily="49" charset="0"/>
              </a:rPr>
              <a:t>} is low")</a:t>
            </a:r>
          </a:p>
          <a:p>
            <a:pPr marL="0" indent="0">
              <a:buNone/>
            </a:pPr>
            <a:endParaRPr lang="en-AU" sz="2400" dirty="0"/>
          </a:p>
        </p:txBody>
      </p:sp>
      <p:pic>
        <p:nvPicPr>
          <p:cNvPr id="4" name="Picture 2" descr="388,500+ Pause Symbol Stock Photos, Pictures &amp; Royalty-Free ...">
            <a:extLst>
              <a:ext uri="{FF2B5EF4-FFF2-40B4-BE49-F238E27FC236}">
                <a16:creationId xmlns:a16="http://schemas.microsoft.com/office/drawing/2014/main" id="{9369C687-A031-1A0D-C099-4653868E67CD}"/>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0951AD73-1C70-2884-4C07-9322FAEAF6DF}"/>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87278973"/>
      </p:ext>
    </p:extLst>
  </p:cSld>
  <p:clrMapOvr>
    <a:masterClrMapping/>
  </p:clrMapOvr>
  <mc:AlternateContent xmlns:mc="http://schemas.openxmlformats.org/markup-compatibility/2006">
    <mc:Choice xmlns:p14="http://schemas.microsoft.com/office/powerpoint/2010/main" Requires="p14">
      <p:transition spd="slow" p14:dur="2000" advTm="10916"/>
    </mc:Choice>
    <mc:Fallback>
      <p:transition spd="slow" advTm="109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3F1B1-C58D-62C1-ECB0-134E164A2C7F}"/>
              </a:ext>
            </a:extLst>
          </p:cNvPr>
          <p:cNvSpPr>
            <a:spLocks noGrp="1"/>
          </p:cNvSpPr>
          <p:nvPr>
            <p:ph type="title"/>
          </p:nvPr>
        </p:nvSpPr>
        <p:spPr/>
        <p:txBody>
          <a:bodyPr/>
          <a:lstStyle/>
          <a:p>
            <a:r>
              <a:rPr lang="en-AU" dirty="0"/>
              <a:t>Instantiate &amp; unit test the methods </a:t>
            </a:r>
          </a:p>
        </p:txBody>
      </p:sp>
      <p:sp>
        <p:nvSpPr>
          <p:cNvPr id="3" name="Content Placeholder 2">
            <a:extLst>
              <a:ext uri="{FF2B5EF4-FFF2-40B4-BE49-F238E27FC236}">
                <a16:creationId xmlns:a16="http://schemas.microsoft.com/office/drawing/2014/main" id="{E67D8705-E839-93D0-8DD3-D8B264503D3A}"/>
              </a:ext>
            </a:extLst>
          </p:cNvPr>
          <p:cNvSpPr>
            <a:spLocks noGrp="1"/>
          </p:cNvSpPr>
          <p:nvPr>
            <p:ph idx="1"/>
          </p:nvPr>
        </p:nvSpPr>
        <p:spPr/>
        <p:txBody>
          <a:bodyPr>
            <a:noAutofit/>
          </a:bodyPr>
          <a:lstStyle/>
          <a:p>
            <a:pPr marL="0" indent="0">
              <a:lnSpc>
                <a:spcPct val="100000"/>
              </a:lnSpc>
              <a:spcBef>
                <a:spcPts val="0"/>
              </a:spcBef>
              <a:buNone/>
            </a:pPr>
            <a:r>
              <a:rPr lang="en-US" sz="2400" dirty="0">
                <a:latin typeface="Consolas" panose="020B0609020204030204" pitchFamily="49" charset="0"/>
              </a:rPr>
              <a:t>from machine import Pin</a:t>
            </a:r>
          </a:p>
          <a:p>
            <a:pPr marL="0" indent="0">
              <a:lnSpc>
                <a:spcPct val="100000"/>
              </a:lnSpc>
              <a:spcBef>
                <a:spcPts val="0"/>
              </a:spcBef>
              <a:buNone/>
            </a:pPr>
            <a:r>
              <a:rPr lang="en-US" sz="2400" dirty="0">
                <a:latin typeface="Consolas" panose="020B0609020204030204" pitchFamily="49" charset="0"/>
              </a:rPr>
              <a:t>from time import sleep</a:t>
            </a:r>
          </a:p>
          <a:p>
            <a:pPr marL="0" indent="0">
              <a:lnSpc>
                <a:spcPct val="100000"/>
              </a:lnSpc>
              <a:spcBef>
                <a:spcPts val="0"/>
              </a:spcBef>
              <a:buNone/>
            </a:pPr>
            <a:endParaRPr lang="en-US" sz="2400" dirty="0">
              <a:latin typeface="Consolas" panose="020B0609020204030204" pitchFamily="49" charset="0"/>
            </a:endParaRPr>
          </a:p>
          <a:p>
            <a:pPr marL="0" indent="0">
              <a:lnSpc>
                <a:spcPct val="100000"/>
              </a:lnSpc>
              <a:spcBef>
                <a:spcPts val="0"/>
              </a:spcBef>
              <a:buNone/>
            </a:pPr>
            <a:r>
              <a:rPr lang="en-US" sz="2400" dirty="0" err="1">
                <a:latin typeface="Consolas" panose="020B0609020204030204" pitchFamily="49" charset="0"/>
              </a:rPr>
              <a:t>red_light</a:t>
            </a:r>
            <a:r>
              <a:rPr lang="en-US" sz="2400" dirty="0">
                <a:latin typeface="Consolas" panose="020B0609020204030204" pitchFamily="49" charset="0"/>
              </a:rPr>
              <a:t> = </a:t>
            </a:r>
            <a:r>
              <a:rPr lang="en-US" sz="2400" dirty="0" err="1">
                <a:latin typeface="Consolas" panose="020B0609020204030204" pitchFamily="49" charset="0"/>
              </a:rPr>
              <a:t>Led_Light</a:t>
            </a:r>
            <a:r>
              <a:rPr lang="en-US" sz="2400" dirty="0">
                <a:latin typeface="Consolas" panose="020B0609020204030204" pitchFamily="49" charset="0"/>
              </a:rPr>
              <a:t>(3, False, True)</a:t>
            </a:r>
          </a:p>
          <a:p>
            <a:pPr marL="0" indent="0">
              <a:lnSpc>
                <a:spcPct val="100000"/>
              </a:lnSpc>
              <a:spcBef>
                <a:spcPts val="0"/>
              </a:spcBef>
              <a:buNone/>
            </a:pPr>
            <a:r>
              <a:rPr lang="en-US" sz="2400" dirty="0" err="1">
                <a:latin typeface="Consolas" panose="020B0609020204030204" pitchFamily="49" charset="0"/>
              </a:rPr>
              <a:t>green_light</a:t>
            </a:r>
            <a:r>
              <a:rPr lang="en-US" sz="2400" dirty="0">
                <a:latin typeface="Consolas" panose="020B0609020204030204" pitchFamily="49" charset="0"/>
              </a:rPr>
              <a:t> = </a:t>
            </a:r>
            <a:r>
              <a:rPr lang="en-US" sz="2400" dirty="0" err="1">
                <a:latin typeface="Consolas" panose="020B0609020204030204" pitchFamily="49" charset="0"/>
              </a:rPr>
              <a:t>Led_Light</a:t>
            </a:r>
            <a:r>
              <a:rPr lang="en-US" sz="2400" dirty="0">
                <a:latin typeface="Consolas" panose="020B0609020204030204" pitchFamily="49" charset="0"/>
              </a:rPr>
              <a:t>(5, False, False)</a:t>
            </a:r>
          </a:p>
          <a:p>
            <a:pPr marL="0" indent="0">
              <a:lnSpc>
                <a:spcPct val="100000"/>
              </a:lnSpc>
              <a:spcBef>
                <a:spcPts val="0"/>
              </a:spcBef>
              <a:buNone/>
            </a:pPr>
            <a:br>
              <a:rPr lang="en-US" sz="2400" dirty="0">
                <a:latin typeface="Consolas" panose="020B0609020204030204" pitchFamily="49" charset="0"/>
              </a:rPr>
            </a:br>
            <a:r>
              <a:rPr lang="en-US" sz="2400" dirty="0">
                <a:latin typeface="Consolas" panose="020B0609020204030204" pitchFamily="49" charset="0"/>
              </a:rPr>
              <a:t>while True:</a:t>
            </a:r>
          </a:p>
          <a:p>
            <a:pPr marL="457200" lvl="1" indent="0">
              <a:lnSpc>
                <a:spcPct val="100000"/>
              </a:lnSpc>
              <a:spcBef>
                <a:spcPts val="0"/>
              </a:spcBef>
              <a:buNone/>
            </a:pPr>
            <a:r>
              <a:rPr lang="en-US" dirty="0" err="1">
                <a:latin typeface="Consolas" panose="020B0609020204030204" pitchFamily="49" charset="0"/>
              </a:rPr>
              <a:t>red_light.on</a:t>
            </a:r>
            <a:r>
              <a:rPr lang="en-US" dirty="0">
                <a:latin typeface="Consolas" panose="020B0609020204030204" pitchFamily="49" charset="0"/>
              </a:rPr>
              <a:t>()</a:t>
            </a:r>
          </a:p>
          <a:p>
            <a:pPr marL="457200" lvl="1" indent="0">
              <a:lnSpc>
                <a:spcPct val="100000"/>
              </a:lnSpc>
              <a:spcBef>
                <a:spcPts val="0"/>
              </a:spcBef>
              <a:buNone/>
            </a:pPr>
            <a:r>
              <a:rPr lang="en-US" dirty="0" err="1">
                <a:latin typeface="Consolas" panose="020B0609020204030204" pitchFamily="49" charset="0"/>
              </a:rPr>
              <a:t>green_light.on</a:t>
            </a:r>
            <a:r>
              <a:rPr lang="en-US" dirty="0">
                <a:latin typeface="Consolas" panose="020B0609020204030204" pitchFamily="49" charset="0"/>
              </a:rPr>
              <a:t>()</a:t>
            </a:r>
          </a:p>
          <a:p>
            <a:pPr marL="457200" lvl="1" indent="0">
              <a:lnSpc>
                <a:spcPct val="100000"/>
              </a:lnSpc>
              <a:spcBef>
                <a:spcPts val="0"/>
              </a:spcBef>
              <a:buNone/>
            </a:pPr>
            <a:r>
              <a:rPr lang="en-US" dirty="0">
                <a:latin typeface="Consolas" panose="020B0609020204030204" pitchFamily="49" charset="0"/>
              </a:rPr>
              <a:t>sleep(1)</a:t>
            </a:r>
          </a:p>
          <a:p>
            <a:pPr marL="457200" lvl="1" indent="0">
              <a:lnSpc>
                <a:spcPct val="100000"/>
              </a:lnSpc>
              <a:spcBef>
                <a:spcPts val="0"/>
              </a:spcBef>
              <a:buNone/>
            </a:pPr>
            <a:r>
              <a:rPr lang="en-US" dirty="0" err="1">
                <a:latin typeface="Consolas" panose="020B0609020204030204" pitchFamily="49" charset="0"/>
              </a:rPr>
              <a:t>red_light.off</a:t>
            </a:r>
            <a:r>
              <a:rPr lang="en-US" dirty="0">
                <a:latin typeface="Consolas" panose="020B0609020204030204" pitchFamily="49" charset="0"/>
              </a:rPr>
              <a:t>()</a:t>
            </a:r>
          </a:p>
          <a:p>
            <a:pPr marL="457200" lvl="1" indent="0">
              <a:lnSpc>
                <a:spcPct val="100000"/>
              </a:lnSpc>
              <a:spcBef>
                <a:spcPts val="0"/>
              </a:spcBef>
              <a:buNone/>
            </a:pPr>
            <a:r>
              <a:rPr lang="en-US" dirty="0" err="1">
                <a:latin typeface="Consolas" panose="020B0609020204030204" pitchFamily="49" charset="0"/>
              </a:rPr>
              <a:t>green_light.off</a:t>
            </a:r>
            <a:r>
              <a:rPr lang="en-US" dirty="0">
                <a:latin typeface="Consolas" panose="020B0609020204030204" pitchFamily="49" charset="0"/>
              </a:rPr>
              <a:t>()</a:t>
            </a:r>
          </a:p>
          <a:p>
            <a:pPr marL="457200" lvl="1" indent="0">
              <a:lnSpc>
                <a:spcPct val="100000"/>
              </a:lnSpc>
              <a:spcBef>
                <a:spcPts val="0"/>
              </a:spcBef>
              <a:buNone/>
            </a:pPr>
            <a:r>
              <a:rPr lang="en-US" dirty="0">
                <a:latin typeface="Consolas" panose="020B0609020204030204" pitchFamily="49" charset="0"/>
              </a:rPr>
              <a:t>sleep(1)</a:t>
            </a:r>
          </a:p>
        </p:txBody>
      </p:sp>
      <p:pic>
        <p:nvPicPr>
          <p:cNvPr id="4" name="Picture 2" descr="388,500+ Pause Symbol Stock Photos, Pictures &amp; Royalty-Free ...">
            <a:extLst>
              <a:ext uri="{FF2B5EF4-FFF2-40B4-BE49-F238E27FC236}">
                <a16:creationId xmlns:a16="http://schemas.microsoft.com/office/drawing/2014/main" id="{04707E1F-B2E1-806E-5CEB-1A0F1B699583}"/>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A7A06F8F-A93C-40B6-F227-79DE4376E28F}"/>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61584646"/>
      </p:ext>
    </p:extLst>
  </p:cSld>
  <p:clrMapOvr>
    <a:masterClrMapping/>
  </p:clrMapOvr>
  <mc:AlternateContent xmlns:mc="http://schemas.openxmlformats.org/markup-compatibility/2006">
    <mc:Choice xmlns:p14="http://schemas.microsoft.com/office/powerpoint/2010/main" Requires="p14">
      <p:transition spd="slow" p14:dur="2000" advTm="10175"/>
    </mc:Choice>
    <mc:Fallback>
      <p:transition spd="slow" advTm="101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AI-generated content may be incorrect.">
            <a:extLst>
              <a:ext uri="{FF2B5EF4-FFF2-40B4-BE49-F238E27FC236}">
                <a16:creationId xmlns:a16="http://schemas.microsoft.com/office/drawing/2014/main" id="{70F0AA8D-6749-97E6-CF9D-F5E6EB1A8D0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41" y="0"/>
            <a:ext cx="12172317" cy="6858000"/>
          </a:xfrm>
          <a:prstGeom prst="rect">
            <a:avLst/>
          </a:prstGeom>
        </p:spPr>
      </p:pic>
      <p:pic>
        <p:nvPicPr>
          <p:cNvPr id="4" name="Audio 3">
            <a:hlinkClick r:id="" action="ppaction://media"/>
            <a:extLst>
              <a:ext uri="{FF2B5EF4-FFF2-40B4-BE49-F238E27FC236}">
                <a16:creationId xmlns:a16="http://schemas.microsoft.com/office/drawing/2014/main" id="{9E378465-C297-E123-113D-C8E72C8D577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49505042"/>
      </p:ext>
    </p:extLst>
  </p:cSld>
  <p:clrMapOvr>
    <a:masterClrMapping/>
  </p:clrMapOvr>
  <mc:AlternateContent xmlns:mc="http://schemas.openxmlformats.org/markup-compatibility/2006">
    <mc:Choice xmlns:p14="http://schemas.microsoft.com/office/powerpoint/2010/main" Requires="p14">
      <p:transition spd="slow" p14:dur="2000" advTm="15473"/>
    </mc:Choice>
    <mc:Fallback>
      <p:transition spd="slow" advTm="154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29727-E3FA-AF1A-55BE-F069FFAE1D62}"/>
              </a:ext>
            </a:extLst>
          </p:cNvPr>
          <p:cNvSpPr>
            <a:spLocks noGrp="1"/>
          </p:cNvSpPr>
          <p:nvPr>
            <p:ph type="title"/>
          </p:nvPr>
        </p:nvSpPr>
        <p:spPr/>
        <p:txBody>
          <a:bodyPr/>
          <a:lstStyle/>
          <a:p>
            <a:r>
              <a:rPr lang="en-AU" dirty="0"/>
              <a:t>Overriding .toggle() method</a:t>
            </a:r>
          </a:p>
        </p:txBody>
      </p:sp>
      <p:sp>
        <p:nvSpPr>
          <p:cNvPr id="3" name="Content Placeholder 2">
            <a:extLst>
              <a:ext uri="{FF2B5EF4-FFF2-40B4-BE49-F238E27FC236}">
                <a16:creationId xmlns:a16="http://schemas.microsoft.com/office/drawing/2014/main" id="{CE2DE590-1B3C-1373-C116-1BE0B279E63A}"/>
              </a:ext>
            </a:extLst>
          </p:cNvPr>
          <p:cNvSpPr>
            <a:spLocks noGrp="1"/>
          </p:cNvSpPr>
          <p:nvPr>
            <p:ph idx="1"/>
          </p:nvPr>
        </p:nvSpPr>
        <p:spPr/>
        <p:txBody>
          <a:bodyPr/>
          <a:lstStyle/>
          <a:p>
            <a:pPr marL="0" indent="0">
              <a:lnSpc>
                <a:spcPct val="100000"/>
              </a:lnSpc>
              <a:spcBef>
                <a:spcPts val="0"/>
              </a:spcBef>
              <a:buNone/>
            </a:pPr>
            <a:r>
              <a:rPr lang="en-US" sz="2400" dirty="0">
                <a:latin typeface="Consolas" panose="020B0609020204030204" pitchFamily="49" charset="0"/>
              </a:rPr>
              <a:t>def toggle(self):</a:t>
            </a:r>
          </a:p>
          <a:p>
            <a:pPr marL="0" indent="0">
              <a:lnSpc>
                <a:spcPct val="100000"/>
              </a:lnSpc>
              <a:spcBef>
                <a:spcPts val="0"/>
              </a:spcBef>
              <a:buNone/>
            </a:pPr>
            <a:r>
              <a:rPr lang="en-US" sz="2400" dirty="0">
                <a:latin typeface="Consolas" panose="020B0609020204030204" pitchFamily="49" charset="0"/>
              </a:rPr>
              <a:t># method overriding polymorphism of the Super Class</a:t>
            </a:r>
          </a:p>
          <a:p>
            <a:pPr marL="457200" lvl="1" indent="0">
              <a:lnSpc>
                <a:spcPct val="100000"/>
              </a:lnSpc>
              <a:spcBef>
                <a:spcPts val="0"/>
              </a:spcBef>
              <a:buNone/>
            </a:pPr>
            <a:r>
              <a:rPr lang="en-US" dirty="0">
                <a:latin typeface="Consolas" panose="020B0609020204030204" pitchFamily="49" charset="0"/>
              </a:rPr>
              <a:t>if </a:t>
            </a:r>
            <a:r>
              <a:rPr lang="en-US" dirty="0" err="1">
                <a:latin typeface="Consolas" panose="020B0609020204030204" pitchFamily="49" charset="0"/>
              </a:rPr>
              <a:t>self.value</a:t>
            </a:r>
            <a:r>
              <a:rPr lang="en-US" dirty="0">
                <a:latin typeface="Consolas" panose="020B0609020204030204" pitchFamily="49" charset="0"/>
              </a:rPr>
              <a:t>() == 0:</a:t>
            </a:r>
          </a:p>
          <a:p>
            <a:pPr marL="914400" lvl="2" indent="0">
              <a:lnSpc>
                <a:spcPct val="100000"/>
              </a:lnSpc>
              <a:spcBef>
                <a:spcPts val="0"/>
              </a:spcBef>
              <a:buNone/>
            </a:pPr>
            <a:r>
              <a:rPr lang="en-US" sz="2400" dirty="0" err="1">
                <a:latin typeface="Consolas" panose="020B0609020204030204" pitchFamily="49" charset="0"/>
              </a:rPr>
              <a:t>self.high</a:t>
            </a:r>
            <a:r>
              <a:rPr lang="en-US" sz="2400" dirty="0">
                <a:latin typeface="Consolas" panose="020B0609020204030204" pitchFamily="49" charset="0"/>
              </a:rPr>
              <a:t>()</a:t>
            </a:r>
          </a:p>
          <a:p>
            <a:pPr marL="914400" lvl="2" indent="0">
              <a:lnSpc>
                <a:spcPct val="100000"/>
              </a:lnSpc>
              <a:spcBef>
                <a:spcPts val="0"/>
              </a:spcBef>
              <a:buNone/>
            </a:pPr>
            <a:r>
              <a:rPr lang="en-US" sz="2400" dirty="0">
                <a:latin typeface="Consolas" panose="020B0609020204030204" pitchFamily="49" charset="0"/>
              </a:rPr>
              <a:t>if </a:t>
            </a:r>
            <a:r>
              <a:rPr lang="en-US" sz="2400" dirty="0" err="1">
                <a:latin typeface="Consolas" panose="020B0609020204030204" pitchFamily="49" charset="0"/>
              </a:rPr>
              <a:t>self.__debug</a:t>
            </a:r>
            <a:r>
              <a:rPr lang="en-US" sz="2400" dirty="0">
                <a:latin typeface="Consolas" panose="020B0609020204030204" pitchFamily="49" charset="0"/>
              </a:rPr>
              <a:t>:</a:t>
            </a:r>
          </a:p>
          <a:p>
            <a:pPr marL="1371600" lvl="3" indent="0">
              <a:lnSpc>
                <a:spcPct val="100000"/>
              </a:lnSpc>
              <a:spcBef>
                <a:spcPts val="0"/>
              </a:spcBef>
              <a:buNone/>
            </a:pPr>
            <a:r>
              <a:rPr lang="en-US" sz="2400" dirty="0">
                <a:latin typeface="Consolas" panose="020B0609020204030204" pitchFamily="49" charset="0"/>
              </a:rPr>
              <a:t>print(</a:t>
            </a:r>
            <a:r>
              <a:rPr lang="en-US" sz="2400" dirty="0" err="1">
                <a:latin typeface="Consolas" panose="020B0609020204030204" pitchFamily="49" charset="0"/>
              </a:rPr>
              <a:t>f"LED</a:t>
            </a:r>
            <a:r>
              <a:rPr lang="en-US" sz="2400" dirty="0">
                <a:latin typeface="Consolas" panose="020B0609020204030204" pitchFamily="49" charset="0"/>
              </a:rPr>
              <a:t> connected to Pin {</a:t>
            </a:r>
            <a:r>
              <a:rPr lang="en-US" sz="2400" dirty="0" err="1">
                <a:latin typeface="Consolas" panose="020B0609020204030204" pitchFamily="49" charset="0"/>
              </a:rPr>
              <a:t>self.__pin</a:t>
            </a:r>
            <a:r>
              <a:rPr lang="en-US" sz="2400" dirty="0">
                <a:latin typeface="Consolas" panose="020B0609020204030204" pitchFamily="49" charset="0"/>
              </a:rPr>
              <a:t>} is high")</a:t>
            </a:r>
          </a:p>
          <a:p>
            <a:pPr marL="457200" lvl="1" indent="0">
              <a:lnSpc>
                <a:spcPct val="100000"/>
              </a:lnSpc>
              <a:spcBef>
                <a:spcPts val="0"/>
              </a:spcBef>
              <a:buNone/>
            </a:pPr>
            <a:r>
              <a:rPr lang="en-US" dirty="0" err="1">
                <a:latin typeface="Consolas" panose="020B0609020204030204" pitchFamily="49" charset="0"/>
              </a:rPr>
              <a:t>elif</a:t>
            </a:r>
            <a:r>
              <a:rPr lang="en-US" dirty="0">
                <a:latin typeface="Consolas" panose="020B0609020204030204" pitchFamily="49" charset="0"/>
              </a:rPr>
              <a:t> </a:t>
            </a:r>
            <a:r>
              <a:rPr lang="en-US" dirty="0" err="1">
                <a:latin typeface="Consolas" panose="020B0609020204030204" pitchFamily="49" charset="0"/>
              </a:rPr>
              <a:t>self.value</a:t>
            </a:r>
            <a:r>
              <a:rPr lang="en-US" dirty="0">
                <a:latin typeface="Consolas" panose="020B0609020204030204" pitchFamily="49" charset="0"/>
              </a:rPr>
              <a:t>() == 1:</a:t>
            </a:r>
          </a:p>
          <a:p>
            <a:pPr marL="914400" lvl="2" indent="0">
              <a:lnSpc>
                <a:spcPct val="100000"/>
              </a:lnSpc>
              <a:spcBef>
                <a:spcPts val="0"/>
              </a:spcBef>
              <a:buNone/>
            </a:pPr>
            <a:r>
              <a:rPr lang="en-US" sz="2400" dirty="0" err="1">
                <a:latin typeface="Consolas" panose="020B0609020204030204" pitchFamily="49" charset="0"/>
              </a:rPr>
              <a:t>self.low</a:t>
            </a:r>
            <a:r>
              <a:rPr lang="en-US" sz="2400" dirty="0">
                <a:latin typeface="Consolas" panose="020B0609020204030204" pitchFamily="49" charset="0"/>
              </a:rPr>
              <a:t>()</a:t>
            </a:r>
          </a:p>
          <a:p>
            <a:pPr marL="914400" lvl="2" indent="0">
              <a:lnSpc>
                <a:spcPct val="100000"/>
              </a:lnSpc>
              <a:spcBef>
                <a:spcPts val="0"/>
              </a:spcBef>
              <a:buNone/>
            </a:pPr>
            <a:r>
              <a:rPr lang="en-US" sz="2400" dirty="0">
                <a:latin typeface="Consolas" panose="020B0609020204030204" pitchFamily="49" charset="0"/>
              </a:rPr>
              <a:t>if </a:t>
            </a:r>
            <a:r>
              <a:rPr lang="en-US" sz="2400" dirty="0" err="1">
                <a:latin typeface="Consolas" panose="020B0609020204030204" pitchFamily="49" charset="0"/>
              </a:rPr>
              <a:t>self.__debug</a:t>
            </a:r>
            <a:r>
              <a:rPr lang="en-US" sz="2400" dirty="0">
                <a:latin typeface="Consolas" panose="020B0609020204030204" pitchFamily="49" charset="0"/>
              </a:rPr>
              <a:t>:</a:t>
            </a:r>
          </a:p>
          <a:p>
            <a:pPr marL="1371600" lvl="3" indent="0">
              <a:lnSpc>
                <a:spcPct val="100000"/>
              </a:lnSpc>
              <a:spcBef>
                <a:spcPts val="0"/>
              </a:spcBef>
              <a:buNone/>
            </a:pPr>
            <a:r>
              <a:rPr lang="en-US" sz="2400" dirty="0">
                <a:latin typeface="Consolas" panose="020B0609020204030204" pitchFamily="49" charset="0"/>
              </a:rPr>
              <a:t>print(</a:t>
            </a:r>
            <a:r>
              <a:rPr lang="en-US" sz="2400" dirty="0" err="1">
                <a:latin typeface="Consolas" panose="020B0609020204030204" pitchFamily="49" charset="0"/>
              </a:rPr>
              <a:t>f"LED</a:t>
            </a:r>
            <a:r>
              <a:rPr lang="en-US" sz="2400" dirty="0">
                <a:latin typeface="Consolas" panose="020B0609020204030204" pitchFamily="49" charset="0"/>
              </a:rPr>
              <a:t> connected to Pin {</a:t>
            </a:r>
            <a:r>
              <a:rPr lang="en-US" sz="2400" dirty="0" err="1">
                <a:latin typeface="Consolas" panose="020B0609020204030204" pitchFamily="49" charset="0"/>
              </a:rPr>
              <a:t>self.__pin</a:t>
            </a:r>
            <a:r>
              <a:rPr lang="en-US" sz="2400" dirty="0">
                <a:latin typeface="Consolas" panose="020B0609020204030204" pitchFamily="49" charset="0"/>
              </a:rPr>
              <a:t>} is low")</a:t>
            </a:r>
          </a:p>
          <a:p>
            <a:pPr marL="0" indent="0">
              <a:buNone/>
            </a:pPr>
            <a:endParaRPr lang="en-AU" dirty="0"/>
          </a:p>
        </p:txBody>
      </p:sp>
      <p:pic>
        <p:nvPicPr>
          <p:cNvPr id="5" name="Picture 2" descr="388,500+ Pause Symbol Stock Photos, Pictures &amp; Royalty-Free ...">
            <a:extLst>
              <a:ext uri="{FF2B5EF4-FFF2-40B4-BE49-F238E27FC236}">
                <a16:creationId xmlns:a16="http://schemas.microsoft.com/office/drawing/2014/main" id="{FDB9DD3F-9186-4D57-6FCB-6FD27D2C6E75}"/>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pic>
        <p:nvPicPr>
          <p:cNvPr id="19" name="Audio 18">
            <a:hlinkClick r:id="" action="ppaction://media"/>
            <a:extLst>
              <a:ext uri="{FF2B5EF4-FFF2-40B4-BE49-F238E27FC236}">
                <a16:creationId xmlns:a16="http://schemas.microsoft.com/office/drawing/2014/main" id="{38DADDC9-03C8-D6C1-8799-85D9DAFD5BBF}"/>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62142984"/>
      </p:ext>
    </p:extLst>
  </p:cSld>
  <p:clrMapOvr>
    <a:masterClrMapping/>
  </p:clrMapOvr>
  <mc:AlternateContent xmlns:mc="http://schemas.openxmlformats.org/markup-compatibility/2006">
    <mc:Choice xmlns:p14="http://schemas.microsoft.com/office/powerpoint/2010/main" Requires="p14">
      <p:transition spd="slow" p14:dur="2000" advTm="11298"/>
    </mc:Choice>
    <mc:Fallback>
      <p:transition spd="slow" advTm="112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par>
                                <p:cTn id="7" presetID="26" presetClass="emph" presetSubtype="0" repeatCount="10000" fill="hold" nodeType="withEffect">
                                  <p:stCondLst>
                                    <p:cond delay="0"/>
                                  </p:stCondLst>
                                  <p:childTnLst>
                                    <p:animEffect transition="out" filter="fade">
                                      <p:cBhvr>
                                        <p:cTn id="8" dur="500" tmFilter="0, 0; .2, .5; .8, .5; 1, 0"/>
                                        <p:tgtEl>
                                          <p:spTgt spid="5"/>
                                        </p:tgtEl>
                                      </p:cBhvr>
                                    </p:animEffect>
                                    <p:animScale>
                                      <p:cBhvr>
                                        <p:cTn id="9"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9"/>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703</TotalTime>
  <Words>2173</Words>
  <Application>Microsoft Office PowerPoint</Application>
  <PresentationFormat>Widescreen</PresentationFormat>
  <Paragraphs>209</Paragraphs>
  <Slides>25</Slides>
  <Notes>24</Notes>
  <HiddenSlides>0</HiddenSlides>
  <MMClips>22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-apple-system</vt:lpstr>
      <vt:lpstr>Aptos</vt:lpstr>
      <vt:lpstr>Aptos Display</vt:lpstr>
      <vt:lpstr>Arial</vt:lpstr>
      <vt:lpstr>Consolas</vt:lpstr>
      <vt:lpstr>Office Theme</vt:lpstr>
      <vt:lpstr>PowerPoint Presentation</vt:lpstr>
      <vt:lpstr>Today</vt:lpstr>
      <vt:lpstr>Overriding Polymorphism</vt:lpstr>
      <vt:lpstr>Led_Light Class Attributes</vt:lpstr>
      <vt:lpstr>Overriding .on() method</vt:lpstr>
      <vt:lpstr>Overriding .off() method</vt:lpstr>
      <vt:lpstr>Instantiate &amp; unit test the methods </vt:lpstr>
      <vt:lpstr>PowerPoint Presentation</vt:lpstr>
      <vt:lpstr>Overriding .toggle() method</vt:lpstr>
      <vt:lpstr>Instantiate &amp; unit test the methods</vt:lpstr>
      <vt:lpstr>PowerPoint Presentation</vt:lpstr>
      <vt:lpstr>WET v DRY</vt:lpstr>
      <vt:lpstr>PowerPoint Presentation</vt:lpstr>
      <vt:lpstr>DRY Implementation</vt:lpstr>
      <vt:lpstr>Encapsulation</vt:lpstr>
      <vt:lpstr>Encapsulation in Python</vt:lpstr>
      <vt:lpstr>PowerPoint Presentation</vt:lpstr>
      <vt:lpstr>Setter &amp; Getters</vt:lpstr>
      <vt:lpstr>Add a led_light_state attribute </vt:lpstr>
      <vt:lpstr>Create a “getter”</vt:lpstr>
      <vt:lpstr>Create a “setter”</vt:lpstr>
      <vt:lpstr>Instantiate &amp; test </vt:lpstr>
      <vt:lpstr>PowerPoint Presentation</vt:lpstr>
      <vt:lpstr>Overloading Polymorphism</vt:lpstr>
      <vt:lpstr>Overloading Polymorphism</vt:lpstr>
    </vt:vector>
  </TitlesOfParts>
  <Company>NSW Department of Education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Ben Jones (Ben Jones)</dc:creator>
  <cp:lastModifiedBy>Ben Jones (Ben Jones)</cp:lastModifiedBy>
  <cp:revision>4</cp:revision>
  <dcterms:created xsi:type="dcterms:W3CDTF">2025-06-09T22:31:47Z</dcterms:created>
  <dcterms:modified xsi:type="dcterms:W3CDTF">2025-06-18T06:42:09Z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b603dfd7-d93a-4381-a340-2995d8282205_Enabled">
    <vt:lpwstr>true</vt:lpwstr>
  </property>
  <property fmtid="{D5CDD505-2E9C-101B-9397-08002B2CF9AE}" pid="3" name="MSIP_Label_b603dfd7-d93a-4381-a340-2995d8282205_SetDate">
    <vt:lpwstr>2025-06-09T23:07:51Z</vt:lpwstr>
  </property>
  <property fmtid="{D5CDD505-2E9C-101B-9397-08002B2CF9AE}" pid="4" name="MSIP_Label_b603dfd7-d93a-4381-a340-2995d8282205_Method">
    <vt:lpwstr>Standard</vt:lpwstr>
  </property>
  <property fmtid="{D5CDD505-2E9C-101B-9397-08002B2CF9AE}" pid="5" name="MSIP_Label_b603dfd7-d93a-4381-a340-2995d8282205_Name">
    <vt:lpwstr>OFFICIAL</vt:lpwstr>
  </property>
  <property fmtid="{D5CDD505-2E9C-101B-9397-08002B2CF9AE}" pid="6" name="MSIP_Label_b603dfd7-d93a-4381-a340-2995d8282205_SiteId">
    <vt:lpwstr>05a0e69a-418a-47c1-9c25-9387261bf991</vt:lpwstr>
  </property>
  <property fmtid="{D5CDD505-2E9C-101B-9397-08002B2CF9AE}" pid="7" name="MSIP_Label_b603dfd7-d93a-4381-a340-2995d8282205_ActionId">
    <vt:lpwstr>602a9d87-e3b7-4b31-bc10-8b78be0c8437</vt:lpwstr>
  </property>
  <property fmtid="{D5CDD505-2E9C-101B-9397-08002B2CF9AE}" pid="8" name="MSIP_Label_b603dfd7-d93a-4381-a340-2995d8282205_ContentBits">
    <vt:lpwstr>0</vt:lpwstr>
  </property>
  <property fmtid="{D5CDD505-2E9C-101B-9397-08002B2CF9AE}" pid="9" name="MSIP_Label_b603dfd7-d93a-4381-a340-2995d8282205_Tag">
    <vt:lpwstr>10, 3, 0, 1</vt:lpwstr>
  </property>
</Properties>
</file>

<file path=docProps/thumbnail.jpeg>
</file>